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2FAA-4D37-4633-B88E-EFA73C61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DE70B-4818-433B-99D6-228999B09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0E0F1-539E-4D35-822C-53701AB7E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8A1B3-7A1A-43DC-996B-4688DAFD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95DCE-3EF5-4BF3-9037-0768DF6D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1A9A9-3373-464E-BF27-F36B718B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95851-59BC-45F2-B167-8D8E4FAC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2323F-F44E-40FB-A6CF-A8FC117BA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2951D-7A6B-4EB2-BBB2-C57549E87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F4579-56E2-471F-9A64-A02A14FB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2DC01-C0C3-4F17-B0DF-F70FC3EE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303202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腹壁成型术后疤痕护理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术后疤痕的形成与影响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术后疤痕的护理方法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术后疤痕的预防与改善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术后疤痕的形成与影响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腹壁手术后，伤口开始愈合，形成疤痕的起始点。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疤痕增生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疤痕成熟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在愈合过程中，疤痕组织增生，导致疤痕变厚和颜色变化。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随着时间的推移，疤痕逐渐成熟，颜色变淡，质地变软。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疤痕的形成过程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明显的疤痕可能会影响患者的自信心和心理健康。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208" b="1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458" r="25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77" r="1657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部分疤痕可能会引起疼痛、瘙痒或紧绷感，影响生活质量。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疤痕可能导致皮肤紧绷，限制患者的某些活动和运动。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2" b="329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440" r="1344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疤痕的分类与特点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沿着手术切口形成的细长疤痕，通常较为平坦。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过度增生的疤痕组织，高于周围皮肤，质地较硬。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由于伤口较深或愈合不良形成的凹陷性疤痕。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一种特殊类型的增生性疤痕，具有明显的凸起和红色外观。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线性疤痕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增生性疤痕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萎缩性疤痕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疤痕疙瘩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术后疤痕的护理方法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保持疤痕清洁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穿着宽松衣物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定期清洗疤痕区域，避免污垢和油脂积聚，以降低感染风险。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选择宽松、柔软的衣物，避免对疤痕造成摩擦和刺激。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紫外线会刺激疤痕组织，导致色素沉着，因此应避免阳光直射。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保持均衡饮食，摄取富含维生素C、E和锌的食物，有助于促进疤痕修复。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36" r="14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32" r="1273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90" r="31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涂抹硅酮霜、积雪苷霜等祛疤药物，可减轻疤痕红肿、疼痛等症状，促进疤痕软化。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对于严重的疤痕增生，可考虑口服糖皮质激素类药物，但需严格遵医嘱。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使用弹性绷带或压力衣对疤痕进行持续压迫，可抑制疤痕增生，使疤痕逐渐平坦。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激光可作用于疤痕组织，促进胶原蛋白再生和重新排列，使疤痕变得柔软和平整。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压力疗法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https://d.book118.com/416203032025010041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2024-09-07T22:10:55.332</cp:lastPrinted>
  <dcterms:created xsi:type="dcterms:W3CDTF">2024-09-07T14:10:55Z</dcterms:created>
  <dcterms:modified xsi:type="dcterms:W3CDTF">2024-09-07T14:10:57Z</dcterms:modified>
</cp:coreProperties>
</file>