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14036-B650-4939-9FAB-3FCD44BA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FFC1B-62C5-4EC9-93CE-EDAEB9FC1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1B729-8456-4A53-B2EA-71C1BA8E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34CDA-FAD8-468C-A7C1-40804612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BC150-4DC4-4A67-8D31-CD2DDA34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498BF-700A-4BE3-A8BF-82BEAD000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9E53B-0A16-4143-9340-571365C4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4DC95-CF35-4BF1-A378-43330490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D9917-223D-4868-8D1F-458EED2CF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6E15C-5D6D-4660-8D79-F3A0F975E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EF17B-8A4C-4112-B91E-8291F227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05213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网络的组织实现与管理课件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网络组织与实现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网络是由多个节点和连接节点的链路组成的，节点可以是计算机、终端设备、路由器等，链路是传输数据的通道。根据不同的分类标准，网络可以分为多种类型。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根据覆盖范围，网络可以分为局域网、城域网和广域网。根据拓扑结构，网络可以分为星型、树型、环型、网状型等。根据传输介质，网络可以分为有线网和无线网。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随着计算机技术和通信技术的不断发展，网络经历了从简单到复杂、从低速到高速的发展过程。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早的计算机网络是ARPANET，它实现了计算机之间的远程通信。随着技术的发展，出现了TCP/IP协议，成为互联网的核心协议。随着互联网的普及，宽带技术和无线技术也得到了广泛应用，人们可以随时随地接入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网络的基本组成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总结词：网络的基本组成包括硬件设备和软件系统。硬件设备包括计算机、终端设备、路由器、交换机等，软件系统包括操作系统、应用软件和网络协议等。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计算机是网络的节点之一，负责处理数据和执行应用程序。终端设备是用户接入网络的接口，包括显示器、键盘、鼠标等。路由器是连接不同网络的设备，负责数据包的转发和路径选择。交换机是局域网中的设备，负责数据的交换和传输。操作系统是网络中的基础软件，提供了网络协议和应用程序的接口。应用软件是用户在网络上使用的各种软件，如浏览器、邮件客户端等。网络协议是网络中数据传输的规则和标准，如TCP/IP协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网络组织与实现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6" r="157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以一个中心节点与其他节点连接，易于扩展和维护，但中心节点是瓶颈。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节点在环路中按顺序连接，数据沿环路单向流动，需要路由选择和环路控制机制。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所有节点连接到一个总线上，成本低，但扩展性和可靠性较差。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任意两个节点之间有多条路径，可靠性高，但配置和维护复杂。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星型拓扑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环形拓扑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总线型拓扑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网状拓扑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国际电联标准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由国际电信联盟（ITU）制定，包括G.729、G.711等音频编码标准。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用于互联网通信的标准协议，包括传输控制协议（TCP）和网际协议（IP）。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OSI模型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开放系统互联参考模型，定义了网络协议的七个层次，从上到下依次为应用层、表示层、会话层、传输层、网络层、数据链路层和物理层。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IEEE 802标准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定义了多种局域网和城域网的标准，如以太网、令牌环等。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网络协议与标准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用于连接不同网络的设备，根据路由表选择最佳路径转发数据包。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集线器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多端口设备，根据MAC地址表转发数据帧，提高局域网性能。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多端口设备，将多个设备连接到一个共享信道上，数据以广播方式发送到所有端口。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网络安全设备，根据安全策略过滤网络流量，保护内部网络免受外部攻击。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https://d.book118.com/416205213043010040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2024-09-06T13:35:00.998</cp:lastPrinted>
  <dcterms:created xsi:type="dcterms:W3CDTF">2024-09-06T05:35:01Z</dcterms:created>
  <dcterms:modified xsi:type="dcterms:W3CDTF">2024-09-06T05:35:03Z</dcterms:modified>
</cp:coreProperties>
</file>