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CF0750-2070-4CC0-8E21-224485AE6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EB3CE1-A57B-4368-A998-8A81CFE83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DD3B55-8398-4B76-A3F2-583613FB9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2D5F1E-2FE1-4A38-B98C-B46192F316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E071F4-9089-4718-8C68-B2DC1AF6D1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6C72C5-45C8-45D5-A7ED-E2E3AA412F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11A14B-DFA6-4D5F-A5DD-0DBCC2D542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87D61F-AD3E-41E3-920A-4B5D47587B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54621F-D9E8-4FF6-861A-E23A4DD429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2FB00F-EF40-4BBF-89C2-A906C8151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778B7-A951-4DB7-B805-0E91B5816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21120501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滑膜细胞与软骨交互</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滑膜细胞与软骨简介
 滑膜细胞与软骨的交互机制
 交互过程中的关键分子
 交互异常与疾病关系
 实验模型与方法
 临床病例展示
 诊断与治疗策略
 未来研究展望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滑膜细胞与软骨简介</a:t>
            </a:r>
          </a:p>
        </p:txBody>
      </p:sp>
      <p:sp>
        <p:nvSpPr>
          <p:cNvPr id="3" name="Subtitle 2"/>
          <p:cNvSpPr>
            <a:spLocks noGrp="1"/>
          </p:cNvSpPr>
          <p:nvPr>
            <p:ph type="subTitle" idx="1"/>
          </p:nvPr>
        </p:nvSpPr>
        <p:spPr/>
        <p:txBody>
          <a:bodyPr/>
          <a:lstStyle/>
          <a:p>
            <a:r>
              <a:t>滑膜细胞与软骨交互</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滑膜细胞与软骨简介</a:t>
            </a:r>
          </a:p>
        </p:txBody>
      </p:sp>
      <p:sp>
        <p:nvSpPr>
          <p:cNvPr id="3" name="Text Placeholder 2"/>
          <p:cNvSpPr>
            <a:spLocks noGrp="1"/>
          </p:cNvSpPr>
          <p:nvPr>
            <p:ph type="body" idx="1"/>
          </p:nvPr>
        </p:nvSpPr>
        <p:spPr/>
        <p:txBody>
          <a:bodyPr/>
          <a:lstStyle/>
          <a:p>
            <a:r>
              <a:t>滑膜细胞简介</a:t>
            </a:r>
          </a:p>
        </p:txBody>
      </p:sp>
      <p:sp>
        <p:nvSpPr>
          <p:cNvPr id="4" name="Content Placeholder 3"/>
          <p:cNvSpPr>
            <a:spLocks noGrp="1"/>
          </p:cNvSpPr>
          <p:nvPr>
            <p:ph sz="half" idx="2"/>
          </p:nvPr>
        </p:nvSpPr>
        <p:spPr/>
        <p:txBody>
          <a:bodyPr/>
          <a:lstStyle/>
          <a:p>
            <a:r>
              <a:t>1.滑膜细胞是关节滑膜组织中的主要细胞成分，对关节润滑和营养起着重要作用。</a:t>
            </a:r>
          </a:p>
          <a:p>
            <a:r>
              <a:t>2.滑膜细胞具有分泌滑液的功能，滑液含有营养物质和润滑剂，可以滋养关节软骨，减少关节摩擦。</a:t>
            </a:r>
          </a:p>
          <a:p>
            <a:r>
              <a:t>3.滑膜细胞还具有免疫调节作用，可以参与关节炎症的发生和发展。</a:t>
            </a:r>
          </a:p>
          <a:p/>
        </p:txBody>
      </p:sp>
      <p:sp>
        <p:nvSpPr>
          <p:cNvPr id="5" name="Text Placeholder 4"/>
          <p:cNvSpPr>
            <a:spLocks noGrp="1"/>
          </p:cNvSpPr>
          <p:nvPr>
            <p:ph type="body" idx="3"/>
          </p:nvPr>
        </p:nvSpPr>
        <p:spPr/>
        <p:txBody>
          <a:bodyPr/>
          <a:lstStyle/>
          <a:p>
            <a:r>
              <a:t>软骨简介</a:t>
            </a:r>
          </a:p>
        </p:txBody>
      </p:sp>
      <p:sp>
        <p:nvSpPr>
          <p:cNvPr id="6" name="Content Placeholder 5"/>
          <p:cNvSpPr>
            <a:spLocks noGrp="1"/>
          </p:cNvSpPr>
          <p:nvPr>
            <p:ph sz="half" idx="4"/>
          </p:nvPr>
        </p:nvSpPr>
        <p:spPr/>
        <p:txBody>
          <a:bodyPr/>
          <a:lstStyle/>
          <a:p>
            <a:r>
              <a:t>1.软骨是一种半硬质结缔组织，主要分布在关节表面，起到缓冲压力和保护关节的作用。</a:t>
            </a:r>
          </a:p>
          <a:p>
            <a:r>
              <a:t>2.软骨主要由软骨细胞和细胞外基质组成，细胞外基质主要成分是胶原蛋白和蛋白多糖。</a:t>
            </a:r>
          </a:p>
          <a:p>
            <a:r>
              <a:t>3.软骨细胞的代谢活动对于维持软骨组织的结构和功能至关重要。</a:t>
            </a:r>
          </a:p>
          <a:p>
            <a:r>
              <a:t>以上内容仅供参考，建议查阅生物医学文献以获取更加全面和准确的信息。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滑膜细胞与软骨的交互机制</a:t>
            </a:r>
          </a:p>
        </p:txBody>
      </p:sp>
      <p:sp>
        <p:nvSpPr>
          <p:cNvPr id="3" name="Subtitle 2"/>
          <p:cNvSpPr>
            <a:spLocks noGrp="1"/>
          </p:cNvSpPr>
          <p:nvPr>
            <p:ph type="subTitle" idx="1"/>
          </p:nvPr>
        </p:nvSpPr>
        <p:spPr/>
        <p:txBody>
          <a:bodyPr/>
          <a:lstStyle/>
          <a:p>
            <a:r>
              <a:t>滑膜细胞与软骨交互</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滑膜细胞与软骨的交互机制</a:t>
            </a:r>
          </a:p>
        </p:txBody>
      </p:sp>
      <p:sp>
        <p:nvSpPr>
          <p:cNvPr id="3" name="Content Placeholder 2"/>
          <p:cNvSpPr>
            <a:spLocks noGrp="1"/>
          </p:cNvSpPr>
          <p:nvPr>
            <p:ph sz="half" idx="2"/>
          </p:nvPr>
        </p:nvSpPr>
        <p:spPr/>
        <p:txBody>
          <a:bodyPr/>
          <a:lstStyle/>
          <a:p>
            <a:r>
              <a:t>1.滑膜细胞通过分泌炎性因子和生长因子，对软骨细胞的代谢和分化产生影响。</a:t>
            </a:r>
          </a:p>
          <a:p>
            <a:r>
              <a:t>2.软骨细胞通过表达特定的表面受体，接收滑膜细胞的信号，从而调节自身的生理活动。</a:t>
            </a:r>
          </a:p>
          <a:p>
            <a:r>
              <a:t>3.滑膜细胞和软骨细胞之间的信号紊乱可能导致关节疾病的发生。</a:t>
            </a:r>
          </a:p>
          <a:p/>
        </p:txBody>
      </p:sp>
      <p:sp>
        <p:nvSpPr>
          <p:cNvPr id="4" name="Text Placeholder 3"/>
          <p:cNvSpPr>
            <a:spLocks noGrp="1"/>
          </p:cNvSpPr>
          <p:nvPr>
            <p:ph type="body" idx="3"/>
          </p:nvPr>
        </p:nvSpPr>
        <p:spPr/>
        <p:txBody>
          <a:bodyPr/>
          <a:lstStyle/>
          <a:p>
            <a:r>
              <a:t>滑膜细胞与软骨细胞的物理交互</a:t>
            </a:r>
          </a:p>
        </p:txBody>
      </p:sp>
      <p:sp>
        <p:nvSpPr>
          <p:cNvPr id="5" name="Content Placeholder 4"/>
          <p:cNvSpPr>
            <a:spLocks noGrp="1"/>
          </p:cNvSpPr>
          <p:nvPr>
            <p:ph sz="half" idx="4"/>
          </p:nvPr>
        </p:nvSpPr>
        <p:spPr/>
        <p:txBody>
          <a:bodyPr/>
          <a:lstStyle/>
          <a:p>
            <a:r>
              <a:t>1.滑膜细胞与软骨细胞直接接触，通过细胞间的黏附分子进行物理交互。</a:t>
            </a:r>
          </a:p>
          <a:p>
            <a:r>
              <a:t>2.物理交互影响细胞的形态、机械性能和生物化学特性，从而对关节功能产生影响。</a:t>
            </a:r>
          </a:p>
          <a:p>
            <a:r>
              <a:t>3.物理交互的异常可能导致关节面的磨损和破坏，进一步引发关节疾病。</a:t>
            </a:r>
          </a:p>
          <a:p/>
        </p:txBody>
      </p:sp>
      <p:sp>
        <p:nvSpPr>
          <p:cNvPr id="6" name="Text Placeholder 5"/>
          <p:cNvSpPr>
            <a:spLocks noGrp="1"/>
          </p:cNvSpPr>
          <p:nvPr>
            <p:ph type="body" idx="1"/>
          </p:nvPr>
        </p:nvSpPr>
        <p:spPr/>
        <p:txBody>
          <a:bodyPr/>
          <a:lstStyle/>
          <a:p>
            <a:r>
              <a:t>滑膜细胞与软骨细胞的信号交流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滑膜细胞与软骨的交互机制</a:t>
            </a:r>
          </a:p>
        </p:txBody>
      </p:sp>
      <p:sp>
        <p:nvSpPr>
          <p:cNvPr id="3" name="Content Placeholder 2"/>
          <p:cNvSpPr>
            <a:spLocks noGrp="1"/>
          </p:cNvSpPr>
          <p:nvPr>
            <p:ph sz="half" idx="2"/>
          </p:nvPr>
        </p:nvSpPr>
        <p:spPr/>
        <p:txBody>
          <a:bodyPr/>
          <a:lstStyle/>
          <a:p>
            <a:r>
              <a:t>1.滑膜细胞和软骨细胞共同存在于关节腔内，共同塑造关节的微环境。</a:t>
            </a:r>
          </a:p>
          <a:p>
            <a:r>
              <a:t>2.滑膜细胞分泌的滑液为软骨细胞提供营养，同时软骨细胞也调节滑液的成分和性质。</a:t>
            </a:r>
          </a:p>
          <a:p>
            <a:r>
              <a:t>3.微环境的改变可能影响滑膜细胞和软骨细胞的正常功能，从而引发关节疾病。</a:t>
            </a:r>
          </a:p>
          <a:p/>
        </p:txBody>
      </p:sp>
      <p:sp>
        <p:nvSpPr>
          <p:cNvPr id="4" name="Text Placeholder 3"/>
          <p:cNvSpPr>
            <a:spLocks noGrp="1"/>
          </p:cNvSpPr>
          <p:nvPr>
            <p:ph type="body" idx="3"/>
          </p:nvPr>
        </p:nvSpPr>
        <p:spPr/>
        <p:txBody>
          <a:bodyPr/>
          <a:lstStyle/>
          <a:p>
            <a:r>
              <a:t>炎症反应与滑膜细胞-软骨细胞交互</a:t>
            </a:r>
          </a:p>
        </p:txBody>
      </p:sp>
      <p:sp>
        <p:nvSpPr>
          <p:cNvPr id="5" name="Content Placeholder 4"/>
          <p:cNvSpPr>
            <a:spLocks noGrp="1"/>
          </p:cNvSpPr>
          <p:nvPr>
            <p:ph sz="half" idx="4"/>
          </p:nvPr>
        </p:nvSpPr>
        <p:spPr/>
        <p:txBody>
          <a:bodyPr/>
          <a:lstStyle/>
          <a:p>
            <a:r>
              <a:t>1.在关节炎症反应中，滑膜细胞被激活，分泌大量炎性因子，对软骨细胞产生毒性作用。</a:t>
            </a:r>
          </a:p>
          <a:p>
            <a:r>
              <a:t>2.软骨细胞在炎症反应中可能发生凋亡和坏死，导致关节面的破坏。</a:t>
            </a:r>
          </a:p>
          <a:p>
            <a:r>
              <a:t>3.抑制炎症反应和保护软骨细胞是治疗关节疾病的重要途径。</a:t>
            </a:r>
          </a:p>
          <a:p/>
        </p:txBody>
      </p:sp>
      <p:sp>
        <p:nvSpPr>
          <p:cNvPr id="6" name="Text Placeholder 5"/>
          <p:cNvSpPr>
            <a:spLocks noGrp="1"/>
          </p:cNvSpPr>
          <p:nvPr>
            <p:ph type="body" idx="1"/>
          </p:nvPr>
        </p:nvSpPr>
        <p:spPr/>
        <p:txBody>
          <a:bodyPr/>
          <a:lstStyle/>
          <a:p>
            <a:r>
              <a:t>滑膜细胞与软骨细胞的共同微环境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滑膜细胞与软骨的交互机制</a:t>
            </a:r>
          </a:p>
        </p:txBody>
      </p:sp>
      <p:sp>
        <p:nvSpPr>
          <p:cNvPr id="3" name="Text Placeholder 2"/>
          <p:cNvSpPr>
            <a:spLocks noGrp="1"/>
          </p:cNvSpPr>
          <p:nvPr>
            <p:ph type="body" idx="1"/>
          </p:nvPr>
        </p:nvSpPr>
        <p:spPr/>
        <p:txBody>
          <a:bodyPr/>
          <a:lstStyle/>
          <a:p>
            <a:r>
              <a:t>滑膜细胞与软骨细胞的再生修复</a:t>
            </a:r>
          </a:p>
        </p:txBody>
      </p:sp>
      <p:sp>
        <p:nvSpPr>
          <p:cNvPr id="4" name="Content Placeholder 3"/>
          <p:cNvSpPr>
            <a:spLocks noGrp="1"/>
          </p:cNvSpPr>
          <p:nvPr>
            <p:ph sz="half" idx="2"/>
          </p:nvPr>
        </p:nvSpPr>
        <p:spPr/>
        <p:txBody>
          <a:bodyPr/>
          <a:lstStyle/>
          <a:p>
            <a:r>
              <a:t>1.滑膜细胞和软骨细胞具有一定的再生能力，可以在一定程度上修复受损的关节面。</a:t>
            </a:r>
          </a:p>
          <a:p>
            <a:r>
              <a:t>2.通过调控滑膜细胞和软骨细胞的再生过程，可以促进关节损伤的修复。</a:t>
            </a:r>
          </a:p>
          <a:p>
            <a:r>
              <a:t>3.探索有效的再生修复策略是关节疾病治疗领域的重要研究方向。</a:t>
            </a:r>
          </a:p>
          <a:p/>
        </p:txBody>
      </p:sp>
      <p:sp>
        <p:nvSpPr>
          <p:cNvPr id="5" name="Text Placeholder 4"/>
          <p:cNvSpPr>
            <a:spLocks noGrp="1"/>
          </p:cNvSpPr>
          <p:nvPr>
            <p:ph type="body" idx="3"/>
          </p:nvPr>
        </p:nvSpPr>
        <p:spPr/>
        <p:txBody>
          <a:bodyPr/>
          <a:lstStyle/>
          <a:p>
            <a:r>
              <a:t>滑膜细胞与软骨交互的病理机制与药物治疗</a:t>
            </a:r>
          </a:p>
        </p:txBody>
      </p:sp>
      <p:sp>
        <p:nvSpPr>
          <p:cNvPr id="6" name="Content Placeholder 5"/>
          <p:cNvSpPr>
            <a:spLocks noGrp="1"/>
          </p:cNvSpPr>
          <p:nvPr>
            <p:ph sz="half" idx="4"/>
          </p:nvPr>
        </p:nvSpPr>
        <p:spPr/>
        <p:txBody>
          <a:bodyPr/>
          <a:lstStyle/>
          <a:p>
            <a:r>
              <a:t>1.滑膜细胞与软骨交互的异常是多种关节疾病的病理基础，包括骨关节炎、类风湿性关节炎等。</a:t>
            </a:r>
          </a:p>
          <a:p>
            <a:r>
              <a:t>2.深入了解滑膜细胞与软骨交互的病理机制，有助于开发针对性的药物治疗方案。</a:t>
            </a:r>
          </a:p>
          <a:p>
            <a:r>
              <a:t>3.目前已有一些药物靶向滑膜细胞与软骨交互过程，取得了一定的治疗效果，但仍需进一步优化和改进。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交互过程中的关键分子</a:t>
            </a:r>
          </a:p>
        </p:txBody>
      </p:sp>
      <p:sp>
        <p:nvSpPr>
          <p:cNvPr id="3" name="Subtitle 2"/>
          <p:cNvSpPr>
            <a:spLocks noGrp="1"/>
          </p:cNvSpPr>
          <p:nvPr>
            <p:ph type="subTitle" idx="1"/>
          </p:nvPr>
        </p:nvSpPr>
        <p:spPr/>
        <p:txBody>
          <a:bodyPr/>
          <a:lstStyle/>
          <a:p>
            <a:r>
              <a:t>滑膜细胞与软骨交互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交互过程中的关键分子</a:t>
            </a:r>
          </a:p>
        </p:txBody>
      </p:sp>
      <p:sp>
        <p:nvSpPr>
          <p:cNvPr id="3" name="Text Placeholder 2"/>
          <p:cNvSpPr>
            <a:spLocks noGrp="1"/>
          </p:cNvSpPr>
          <p:nvPr>
            <p:ph type="body" idx="1"/>
          </p:nvPr>
        </p:nvSpPr>
        <p:spPr/>
        <p:txBody>
          <a:bodyPr/>
          <a:lstStyle/>
          <a:p>
            <a:r>
              <a:t>细胞因子</a:t>
            </a:r>
          </a:p>
        </p:txBody>
      </p:sp>
      <p:sp>
        <p:nvSpPr>
          <p:cNvPr id="4" name="Content Placeholder 3"/>
          <p:cNvSpPr>
            <a:spLocks noGrp="1"/>
          </p:cNvSpPr>
          <p:nvPr>
            <p:ph sz="half" idx="2"/>
          </p:nvPr>
        </p:nvSpPr>
        <p:spPr/>
        <p:txBody>
          <a:bodyPr/>
          <a:lstStyle/>
          <a:p>
            <a:r>
              <a:t>1.细胞因子如IL-1β，TNF-α和IL-6在滑膜细胞与软骨交互过程中起到重要作用，它们能够促进炎症反应并破坏软骨基质。</a:t>
            </a:r>
          </a:p>
          <a:p>
            <a:r>
              <a:t>2.通过调节细胞因子的表达，可以影响滑膜细胞和软骨细胞的相互作用，从而为治疗关节炎等疾病提供新的思路。</a:t>
            </a:r>
          </a:p>
          <a:p>
            <a:r>
              <a:t>3.最近的研究表明，利用细胞因子拮抗剂可以有效地减轻关节炎的症状，这说明了细胞因子在交互过程中的重要性。</a:t>
            </a:r>
          </a:p>
          <a:p/>
        </p:txBody>
      </p:sp>
      <p:sp>
        <p:nvSpPr>
          <p:cNvPr id="5" name="Text Placeholder 4"/>
          <p:cNvSpPr>
            <a:spLocks noGrp="1"/>
          </p:cNvSpPr>
          <p:nvPr>
            <p:ph type="body" idx="3"/>
          </p:nvPr>
        </p:nvSpPr>
        <p:spPr/>
        <p:txBody>
          <a:bodyPr/>
          <a:lstStyle/>
          <a:p>
            <a:r>
              <a:t>粘附分子</a:t>
            </a:r>
          </a:p>
        </p:txBody>
      </p:sp>
      <p:sp>
        <p:nvSpPr>
          <p:cNvPr id="6" name="Content Placeholder 5"/>
          <p:cNvSpPr>
            <a:spLocks noGrp="1"/>
          </p:cNvSpPr>
          <p:nvPr>
            <p:ph sz="half" idx="4"/>
          </p:nvPr>
        </p:nvSpPr>
        <p:spPr/>
        <p:txBody>
          <a:bodyPr/>
          <a:lstStyle/>
          <a:p>
            <a:r>
              <a:t>1.粘附分子如ICAM-1和VCAM-1在滑膜细胞与软骨细胞的粘附过程中起到关键作用，它们参与了炎症细胞的招募和活化。</a:t>
            </a:r>
          </a:p>
          <a:p>
            <a:r>
              <a:t>2.调节粘附分子的表达可以影响滑膜细胞和软骨细胞的粘附程度，从而影响炎症反应的程度和软骨破坏的程度。</a:t>
            </a:r>
          </a:p>
          <a:p>
            <a:r>
              <a:t>3.研究表明，抑制粘附分子的表达可以有效地减轻关节炎的症状，这为治疗关节炎提供了新的思路。</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交互过程中的关键分子</a:t>
            </a:r>
          </a:p>
        </p:txBody>
      </p:sp>
      <p:sp>
        <p:nvSpPr>
          <p:cNvPr id="3" name="Content Placeholder 2"/>
          <p:cNvSpPr>
            <a:spLocks noGrp="1"/>
          </p:cNvSpPr>
          <p:nvPr>
            <p:ph sz="half" idx="2"/>
          </p:nvPr>
        </p:nvSpPr>
        <p:spPr/>
        <p:txBody>
          <a:bodyPr/>
          <a:lstStyle/>
          <a:p>
            <a:r>
              <a:t>1.蛋白酶如基质金属蛋白酶（MMPs）和组织蛋白酶在滑膜细胞与软骨交互过程中起到重要作用，它们能够降解软骨基质。</a:t>
            </a:r>
          </a:p>
          <a:p>
            <a:r>
              <a:t>2.调节蛋白酶的活性可以影响软骨破坏的程度，从而为治疗关节炎等疾病提供新的思路。</a:t>
            </a:r>
          </a:p>
          <a:p>
            <a:r>
              <a:t>3.最近的研究表明，利用蛋白酶抑制剂可以有效地保护软骨，减轻关节炎的症状。</a:t>
            </a:r>
          </a:p>
          <a:p/>
        </p:txBody>
      </p:sp>
      <p:sp>
        <p:nvSpPr>
          <p:cNvPr id="4" name="Text Placeholder 3"/>
          <p:cNvSpPr>
            <a:spLocks noGrp="1"/>
          </p:cNvSpPr>
          <p:nvPr>
            <p:ph type="body" idx="3"/>
          </p:nvPr>
        </p:nvSpPr>
        <p:spPr/>
        <p:txBody>
          <a:bodyPr/>
          <a:lstStyle/>
          <a:p>
            <a:r>
              <a:t>信号通路</a:t>
            </a:r>
          </a:p>
        </p:txBody>
      </p:sp>
      <p:sp>
        <p:nvSpPr>
          <p:cNvPr id="5" name="Content Placeholder 4"/>
          <p:cNvSpPr>
            <a:spLocks noGrp="1"/>
          </p:cNvSpPr>
          <p:nvPr>
            <p:ph sz="half" idx="4"/>
          </p:nvPr>
        </p:nvSpPr>
        <p:spPr/>
        <p:txBody>
          <a:bodyPr/>
          <a:lstStyle/>
          <a:p>
            <a:r>
              <a:t>1.信号通路如NF-κB和MAPK在滑膜细胞与软骨交互过程中起到重要作用，它们参与了炎症反应的调节和软骨破坏的过程。</a:t>
            </a:r>
          </a:p>
          <a:p>
            <a:r>
              <a:t>2.调节信号通路的活性可以影响炎症反应和软骨破坏的程度，为治疗关节炎等疾病提供新的治疗靶点。</a:t>
            </a:r>
          </a:p>
          <a:p>
            <a:r>
              <a:t>3.最近的研究表明，抑制NF-κB信号通路的活性可以有效地减轻关节炎的症状，保护关节软骨。</a:t>
            </a:r>
          </a:p>
          <a:p/>
        </p:txBody>
      </p:sp>
      <p:sp>
        <p:nvSpPr>
          <p:cNvPr id="6" name="Text Placeholder 5"/>
          <p:cNvSpPr>
            <a:spLocks noGrp="1"/>
          </p:cNvSpPr>
          <p:nvPr>
            <p:ph type="body" idx="1"/>
          </p:nvPr>
        </p:nvSpPr>
        <p:spPr/>
        <p:txBody>
          <a:bodyPr/>
          <a:lstStyle/>
          <a:p>
            <a:r>
              <a:t>蛋白酶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交互过程中的关键分子</a:t>
            </a:r>
          </a:p>
        </p:txBody>
      </p:sp>
      <p:sp>
        <p:nvSpPr>
          <p:cNvPr id="3" name="Text Placeholder 2"/>
          <p:cNvSpPr>
            <a:spLocks noGrp="1"/>
          </p:cNvSpPr>
          <p:nvPr>
            <p:ph type="body" idx="1"/>
          </p:nvPr>
        </p:nvSpPr>
        <p:spPr/>
        <p:txBody>
          <a:bodyPr/>
          <a:lstStyle/>
          <a:p>
            <a:r>
              <a:t>转录因子</a:t>
            </a:r>
          </a:p>
        </p:txBody>
      </p:sp>
      <p:sp>
        <p:nvSpPr>
          <p:cNvPr id="4" name="Content Placeholder 3"/>
          <p:cNvSpPr>
            <a:spLocks noGrp="1"/>
          </p:cNvSpPr>
          <p:nvPr>
            <p:ph sz="half" idx="2"/>
          </p:nvPr>
        </p:nvSpPr>
        <p:spPr/>
        <p:txBody>
          <a:bodyPr/>
          <a:lstStyle/>
          <a:p>
            <a:r>
              <a:t>1.转录因子如SOX9和RUNX2在滑膜细胞与软骨交互过程中起到重要作用，它们参与了软骨细胞的分化和软骨基质的合成。</a:t>
            </a:r>
          </a:p>
          <a:p>
            <a:r>
              <a:t>2.调节转录因子的活性可以影响软骨细胞的分化和软骨基质的合成，从而为保护关节软骨提供新的思路。</a:t>
            </a:r>
          </a:p>
          <a:p>
            <a:r>
              <a:t>3.最近的研究表明，过表达SOX9可以促进软骨细胞的分化，有助于修复受损的软骨组织。</a:t>
            </a:r>
          </a:p>
          <a:p/>
        </p:txBody>
      </p:sp>
      <p:sp>
        <p:nvSpPr>
          <p:cNvPr id="5" name="Text Placeholder 4"/>
          <p:cNvSpPr>
            <a:spLocks noGrp="1"/>
          </p:cNvSpPr>
          <p:nvPr>
            <p:ph type="body" idx="3"/>
          </p:nvPr>
        </p:nvSpPr>
        <p:spPr/>
        <p:txBody>
          <a:bodyPr/>
          <a:lstStyle/>
          <a:p>
            <a:r>
              <a:t>外泌体</a:t>
            </a:r>
          </a:p>
        </p:txBody>
      </p:sp>
      <p:sp>
        <p:nvSpPr>
          <p:cNvPr id="6" name="Content Placeholder 5"/>
          <p:cNvSpPr>
            <a:spLocks noGrp="1"/>
          </p:cNvSpPr>
          <p:nvPr>
            <p:ph sz="half" idx="4"/>
          </p:nvPr>
        </p:nvSpPr>
        <p:spPr/>
        <p:txBody>
          <a:bodyPr/>
          <a:lstStyle/>
          <a:p>
            <a:r>
              <a:t>1.外泌体在滑膜细胞与软骨交互过程中起到重要作用，它们可以传递生物活性分子，调节炎症反应和软骨破坏的过程。</a:t>
            </a:r>
          </a:p>
          <a:p>
            <a:r>
              <a:t>2.研究表明，外泌体可以作为治疗关节炎等疾病的药物载体，将生物活性分子传递到靶细胞，发挥治疗作用。</a:t>
            </a:r>
          </a:p>
          <a:p>
            <a:r>
              <a:t>3.最近的研究表明，利用外泌体传递抗炎因子可以有效地减轻关节炎的症状，保护关节软骨。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交互异常与疾病关系</a:t>
            </a:r>
          </a:p>
        </p:txBody>
      </p:sp>
      <p:sp>
        <p:nvSpPr>
          <p:cNvPr id="3" name="Subtitle 2"/>
          <p:cNvSpPr>
            <a:spLocks noGrp="1"/>
          </p:cNvSpPr>
          <p:nvPr>
            <p:ph type="subTitle" idx="1"/>
          </p:nvPr>
        </p:nvSpPr>
        <p:spPr/>
        <p:txBody>
          <a:bodyPr/>
          <a:lstStyle/>
          <a:p>
            <a:r>
              <a:t>滑膜细胞与软骨交互</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交互异常与疾病关系</a:t>
            </a:r>
          </a:p>
        </p:txBody>
      </p:sp>
      <p:sp>
        <p:nvSpPr>
          <p:cNvPr id="3" name="Text Placeholder 2"/>
          <p:cNvSpPr>
            <a:spLocks noGrp="1"/>
          </p:cNvSpPr>
          <p:nvPr>
            <p:ph type="body" idx="1"/>
          </p:nvPr>
        </p:nvSpPr>
        <p:spPr/>
        <p:txBody>
          <a:bodyPr/>
          <a:lstStyle/>
          <a:p>
            <a:r>
              <a:t>骨关节炎中的滑膜细胞与软骨交互异常</a:t>
            </a:r>
          </a:p>
        </p:txBody>
      </p:sp>
      <p:sp>
        <p:nvSpPr>
          <p:cNvPr id="4" name="Content Placeholder 3"/>
          <p:cNvSpPr>
            <a:spLocks noGrp="1"/>
          </p:cNvSpPr>
          <p:nvPr>
            <p:ph sz="half" idx="2"/>
          </p:nvPr>
        </p:nvSpPr>
        <p:spPr/>
        <p:txBody>
          <a:bodyPr/>
          <a:lstStyle/>
          <a:p>
            <a:r>
              <a:t>1.在骨关节炎中，滑膜细胞与软骨细胞的交互出现异常，导致关节炎症和软骨破坏。</a:t>
            </a:r>
          </a:p>
          <a:p>
            <a:r>
              <a:t>2.滑膜细胞通过产生炎性因子和蛋白酶，对软骨细胞造成损害，同时软骨细胞的代谢异常也会加重滑膜炎症。</a:t>
            </a:r>
          </a:p>
          <a:p>
            <a:r>
              <a:t>3.针对这种交互异常，研发靶向药物和细胞治疗方法是未来的研究趋势。</a:t>
            </a:r>
          </a:p>
          <a:p/>
        </p:txBody>
      </p:sp>
      <p:sp>
        <p:nvSpPr>
          <p:cNvPr id="5" name="Text Placeholder 4"/>
          <p:cNvSpPr>
            <a:spLocks noGrp="1"/>
          </p:cNvSpPr>
          <p:nvPr>
            <p:ph type="body" idx="3"/>
          </p:nvPr>
        </p:nvSpPr>
        <p:spPr/>
        <p:txBody>
          <a:bodyPr/>
          <a:lstStyle/>
          <a:p>
            <a:r>
              <a:t>类风湿性关节炎中的滑膜细胞与软骨交互异常</a:t>
            </a:r>
          </a:p>
        </p:txBody>
      </p:sp>
      <p:sp>
        <p:nvSpPr>
          <p:cNvPr id="6" name="Content Placeholder 5"/>
          <p:cNvSpPr>
            <a:spLocks noGrp="1"/>
          </p:cNvSpPr>
          <p:nvPr>
            <p:ph sz="half" idx="4"/>
          </p:nvPr>
        </p:nvSpPr>
        <p:spPr/>
        <p:txBody>
          <a:bodyPr/>
          <a:lstStyle/>
          <a:p>
            <a:r>
              <a:t>1.类风湿性关节炎中，滑膜细胞的过度增生和活化导致关节炎症和软骨破坏。</a:t>
            </a:r>
          </a:p>
          <a:p>
            <a:r>
              <a:t>2.滑膜细胞与软骨细胞之间的信号传导异常，使得软骨细胞发生凋亡和代谢异常。</a:t>
            </a:r>
          </a:p>
          <a:p>
            <a:r>
              <a:t>3.抑制滑膜细胞的活化和促进软骨细胞的再生是未来的治疗方向。</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交互异常与疾病关系</a:t>
            </a:r>
          </a:p>
        </p:txBody>
      </p:sp>
      <p:sp>
        <p:nvSpPr>
          <p:cNvPr id="3" name="Content Placeholder 2"/>
          <p:cNvSpPr>
            <a:spLocks noGrp="1"/>
          </p:cNvSpPr>
          <p:nvPr>
            <p:ph sz="half" idx="2"/>
          </p:nvPr>
        </p:nvSpPr>
        <p:spPr/>
        <p:txBody>
          <a:bodyPr/>
          <a:lstStyle/>
          <a:p>
            <a:r>
              <a:t>1.关节损伤后，滑膜细胞与软骨细胞的交互异常会影响关节的修复过程。</a:t>
            </a:r>
          </a:p>
          <a:p>
            <a:r>
              <a:t>2.通过调节滑膜细胞和软骨细胞之间的相互作用，可以促进关节损伤的修复。</a:t>
            </a:r>
          </a:p>
          <a:p>
            <a:r>
              <a:t>3.干细胞治疗和生物材料的应用为关节损伤修复提供了新的思路和方法。</a:t>
            </a:r>
          </a:p>
          <a:p>
            <a:r>
              <a:t>以上内容仅供参考，具体内容可以根据您的需求进行调整优化。</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滑膜细胞与软骨交互异常在关节损伤修复中的作用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https://d.book118.com/416211205010010032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滑膜细胞与软骨简介</vt:lpstr>
      <vt:lpstr> 滑膜细胞与软骨简介</vt:lpstr>
      <vt:lpstr> 滑膜细胞与软骨的交互机制</vt:lpstr>
      <vt:lpstr> 滑膜细胞与软骨的交互机制</vt:lpstr>
      <vt:lpstr> 滑膜细胞与软骨的交互机制</vt:lpstr>
      <vt:lpstr> 滑膜细胞与软骨的交互机制</vt:lpstr>
      <vt:lpstr> 交互过程中的关键分子</vt:lpstr>
      <vt:lpstr> 交互过程中的关键分子</vt:lpstr>
      <vt:lpstr> 交互过程中的关键分子</vt:lpstr>
      <vt:lpstr> 交互过程中的关键分子</vt:lpstr>
      <vt:lpstr> 交互异常与疾病关系</vt:lpstr>
      <vt:lpstr> 交互异常与疾病关系</vt:lpstr>
      <vt:lpstr> 交互异常与疾病关系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2024-08-30T21:26:05.000</cp:lastPrinted>
  <dcterms:created xsi:type="dcterms:W3CDTF">2024-08-30T13:26:05Z</dcterms:created>
  <dcterms:modified xsi:type="dcterms:W3CDTF">2024-08-30T13:26:07Z</dcterms:modified>
</cp:coreProperties>
</file>