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8D28-083B-4955-B4FA-F720AA4E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B4CB-E645-4200-9F09-6D168900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7FCD0-5954-483C-BAE7-4C7D0A98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7F4B9-92E3-4D13-AC46-B73336C4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A0FD2-F287-4EF9-BB7D-EDE42F3F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8438C-E707-436D-A69C-2B158282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F03BE-7A2A-4B73-AD5C-6D8E4123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67B8D-0506-4127-89AC-C3F07974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C2FE-DFC1-4580-A4B2-217BDF2C3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E7D6-98CC-4230-83DA-30A48C01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F63C7-C378-4387-A88C-4018C8BB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1210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培训费用管理中的市场推广与品牌建设方法论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培训费用管理现状分析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市场推广策略在培训费用管理中应用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品牌建设在培训费用管理中作用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数据分析在市场推广与品牌建设中应用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市场推广与品牌建设概述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市场推广是指企业为扩大产品市场份额，提高产品销量和知名度，而采用的一系列营销手段。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市场推广能够帮助企业更好地满足消费者需求，提升品牌形象，提高市场份额，从而实现可持续发展。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品牌建设是指企业塑造自身及产品品牌形象，建立品牌信任，以促进消费者购买行为的过程。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品牌建设可以提升消费者忠诚度，增强品牌竞争力，为企业创造更高的附加值。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市场推广与品牌建设密切相关，市场推广是品牌建设的重要手段之一，品牌建设是市场推广的核心目标。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市场推广可以扩大品牌知名度，提升品牌形象；品牌建设可以为企业创造独特的品牌资产，促进市场推广效果的提升。二者相互促进，共同推动企业的发展。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两者关系及相互影响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培训费用管理现状分析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培训行业市场参与者众多，包括大型连锁机构、专业培训机构、在线教育平台等，竞争日益激烈。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随着知识经济的兴起和终身学习观念的普及，培训行业市场规模不断扩大，涉及领域广泛，包括职业技能、素质教育、语言学习等。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消费者对培训的需求多样化，包括提升技能、拓展知识、培养兴趣等，对培训机构的专业性、课程质量和服务水平提出更高要求。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42" r="1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476" r="1247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培训行业市场现状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培训费用管理挑战与问题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费用结构复杂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培训机构的费用结构通常包括课程费、教材费、教师薪酬、场地租赁费、市场推广费等，管理难度较大。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预算与实际支出差异大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由于市场变化、消费者需求变化等因素，培训机构的预算与实际支出往往存在较大差异。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费用透明度不足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部分培训机构在费用管理方面存在透明度不足的问题，如隐形消费、退费难等，影响消费者体验和口碑。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消费者对培训的需求越来越个性化，希望培训机构能够提供定制化的课程和服务。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随着消费者对培训市场的了解加深，价格敏感度逐渐提高，对培训机构的价格策略提出更高要求。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消费者对培训机构的服务体验要求不断提升，包括课程质量、师资力量、学习环境、售后服务等方面。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服务体验要求提升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消费者需求变化对培训业影响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市场推广策略在培训费用管理中应用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电视、广播、报纸等传统媒体广告投放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根据目标受众选择合适的传统媒体进行广告投放，提高品牌知名度和曝光率。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通过收视率、阅读率等指标评估广告效果，及时调整投放策略，确保广告费用投入产出比最大化。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传统广告投放策略及效果评估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根据目标受众特点选择合适的社交媒体平台，如微信、微博、抖音等，进行内容推广和品牌宣传。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制定有吸引力的内容营销计划，包括文章、视频、图片等多种形式，提高用户关注度和参与度。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通过用户评价、案例分享等方式促进口碑传播，提高品牌信任度和美誉度。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社交媒体运营与口碑传播技巧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https://d.book118.com/416212103120010040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2024-09-06T22:16:21.868</cp:lastPrinted>
  <dcterms:created xsi:type="dcterms:W3CDTF">2024-09-06T14:16:21Z</dcterms:created>
  <dcterms:modified xsi:type="dcterms:W3CDTF">2024-09-06T14:16:24Z</dcterms:modified>
</cp:coreProperties>
</file>