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A774-D900-4BE8-B38F-4A66E60B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F524B-7FF6-457F-953A-BA670AFA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6B259-B27C-499B-94DB-0C7B1916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FBCFF-0AD0-4A12-8059-C488EEBF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EB4CE-9AAB-4B0C-8509-5FE79949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A2DAB-6472-478A-9FC2-5BC3BDD6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B933A-0E21-4D1D-8E28-F9E6F39D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6E5AA-2629-44F1-BFAA-FC40B05A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E7CD6-C7D4-4D67-AEB0-D742B784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E1A08-6635-41FF-87DA-EE9D4D65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A2650-F416-4F3B-B9A1-E7592F79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13135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脊髓膜炎病原微生物研究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脊髓膜炎概述
 病原微生物种类
 病原微生物入侵机制
 病理生理过程
 诊断和检测方法
 预防和治疗策略
 研究现状与挑战
 未来研究方向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脊髓膜炎病原微生物研究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1.脊髓膜炎是一种严重的神经系统感染疾病，主要由细菌、病毒等病原微生物引起。</a:t>
            </a:r>
          </a:p>
          <a:p>
            <a:r>
              <a:t>2.该疾病可导致脊髓膜发炎，影响神经系统正常功能，严重时可导致瘫痪和死亡。</a:t>
            </a:r>
          </a:p>
          <a:p>
            <a:r>
              <a:t>3.脊髓膜炎的发病率较高，尤其在儿童和青少年中更为常见，因此加强预防和治疗非常重要。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脊髓膜炎的病原微生物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1.脊髓膜炎的病原微生物主要包括细菌、病毒等，其中最常见的是脑膜炎双球菌和肺炎球菌。</a:t>
            </a:r>
          </a:p>
          <a:p>
            <a:r>
              <a:t>2.这些病原微生物主要通过飞沫传播，进入人体后侵犯神经系统，导致脊髓膜发炎。</a:t>
            </a:r>
          </a:p>
          <a:p>
            <a:r>
              <a:t>3.不同的病原微生物引起的脊髓膜炎临床表现和治疗方法也不尽相同，因此需要根据具体情况进行诊断和治疗。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脊髓膜炎的症状和诊断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1.脊髓膜炎的常见症状包括发热、头痛、呕吐、颈项强直、意识障碍等，严重时可导致瘫痪和死亡。</a:t>
            </a:r>
          </a:p>
          <a:p>
            <a:r>
              <a:t>2.诊断脊髓膜炎需要通过临床症状、体征和实验室检查等方法进行综合判断，确诊需要依靠病原学检查。</a:t>
            </a:r>
          </a:p>
          <a:p>
            <a:r>
              <a:t>3.及早诊断和治疗脊髓膜炎对于改善预后非常重要，因此患者一旦出现相关症状应及时就医。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脊髓膜炎的治疗和预防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1.脊髓膜炎的治疗主要包括病原治疗、对症治疗和支持治疗等，具体治疗方案需要根据患者病情和病原微生物类型来制定。</a:t>
            </a:r>
          </a:p>
          <a:p>
            <a:r>
              <a:t>2.预防脊髓膜炎的措施包括加强个人卫生、提高免疫力、接种疫苗等，尤其是对于儿童和青少年等高发人群需要加强预防。</a:t>
            </a:r>
          </a:p>
          <a:p>
            <a:r>
              <a:t>3.治疗和预防脊髓膜炎需要综合考虑多方面因素，因此患者和家属需要积极配合医生的治疗和建议，以达到最佳治疗效果。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病原微生物种类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脊髓膜炎病原微生物研究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病原微生物种类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1.病原微生物种类繁多，包括细菌、病毒、真菌等。</a:t>
            </a:r>
          </a:p>
          <a:p>
            <a:r>
              <a:t>2.在脊髓膜炎中，常见的病原微生物主要有脑膜炎双球菌、肺炎球菌、流感嗜血杆菌等。</a:t>
            </a:r>
          </a:p>
          <a:p>
            <a:r>
              <a:t>3.不同病原微生物的感染途径和致病机制不同，因此需要根据具体的病原微生物种类进行针对性的诊断和治疗。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细菌性脑膜炎病原微生物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1.细菌性脑膜炎是由细菌感染引起的脑膜炎，常见的病原菌有脑膜炎双球菌、肺炎球菌、流感嗜血杆菌等。</a:t>
            </a:r>
          </a:p>
          <a:p>
            <a:r>
              <a:t>2.这些病原菌主要通过飞沫传播，进入血液后通过血脑屏障进入脑膜，引起炎症和损伤。</a:t>
            </a:r>
          </a:p>
          <a:p>
            <a:r>
              <a:t>3.细菌性脑膜炎的症状包括头痛、发热、恶心、呕吐等，严重的病例可能导致昏迷和死亡。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病原微生物种类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病原微生物种类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病毒性脑膜炎病原微生物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1.病毒性脑膜炎是由病毒感染引起的脑膜炎，常见的病毒有疱疹病毒、腮腺炎病毒等。</a:t>
            </a:r>
          </a:p>
          <a:p>
            <a:r>
              <a:t>2.病毒性脑膜炎的传播途径多样，包括空气传播、接触传播等。</a:t>
            </a:r>
          </a:p>
          <a:p>
            <a:r>
              <a:t>3.病毒性脑膜炎的症状较轻，一般表现为头痛、发热、恶心等，多数患者能够自愈。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真菌性脑膜炎病原微生物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1.真菌性脑膜炎是由真菌感染引起的脑膜炎，常见的真菌有隐球菌、曲霉菌等。</a:t>
            </a:r>
          </a:p>
          <a:p>
            <a:r>
              <a:t>2.真菌性脑膜炎主要通过吸入真菌孢子或免疫力低下时感染，病情较为严重。</a:t>
            </a:r>
          </a:p>
          <a:p>
            <a:r>
              <a:t>3.真菌性脑膜炎的症状包括头痛、发热、恶心、呕吐等，治疗较为困难，需要长期使用抗真菌药物。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病原微生物入侵机制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脊髓膜炎病原微生物研究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病原微生物入侵机制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病原微生物的粘附与定植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1.病原微生物通过特定表面结构粘附在宿主细胞上，这是入侵的第一步。</a:t>
            </a:r>
          </a:p>
          <a:p>
            <a:r>
              <a:t>2.粘附后，病原微生物能够定植并开始在宿主细胞内复制。</a:t>
            </a:r>
          </a:p>
          <a:p>
            <a:r>
              <a:t>3.一些病原微生物还能通过释放毒素或酶来破坏宿主细胞的防御系统，进一步促进入侵。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侵入与胞内生存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1.病原微生物能够利用多种机制侵入宿主细胞，包括吞噬、融合和穿孔等。</a:t>
            </a:r>
          </a:p>
          <a:p>
            <a:r>
              <a:t>2.进入细胞后，病原微生物能够逃避宿主细胞的免疫防御，并在胞内生存和复制。</a:t>
            </a:r>
          </a:p>
          <a:p>
            <a:r>
              <a:t>3.病原微生物在胞内的生存和复制可能导致细胞病变和死亡。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病原微生物入侵机制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免疫逃避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1.病原微生物能够通过多种方式逃避宿主免疫系统的识别和攻击。</a:t>
            </a:r>
          </a:p>
          <a:p>
            <a:r>
              <a:t>2.病原微生物可以下调宿主细胞的免疫应答，或产生抑制免疫应答的物质。</a:t>
            </a:r>
          </a:p>
          <a:p>
            <a:r>
              <a:t>3.免疫逃避是病原微生物成功入侵和引起感染的重要因素之一。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炎症反应与病理损伤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1.病原微生物的感染可以引发宿主的炎症反应，这是机体防御的重要组成部分。</a:t>
            </a:r>
          </a:p>
          <a:p>
            <a:r>
              <a:t>2.但过度的炎症反应也可能导致组织损伤和疾病。</a:t>
            </a:r>
          </a:p>
          <a:p>
            <a:r>
              <a:t>3.病原微生物的一些成分或代谢产物可以加重炎症反应，加重病理损伤。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病原微生物入侵机制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传播与扩散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1.病原微生物能够通过多种途径在机体内部或机体间传播和扩散。</a:t>
            </a:r>
          </a:p>
          <a:p>
            <a:r>
              <a:t>2.病原微生物的传播方式包括血液传播、淋巴传播、神经传播等。</a:t>
            </a:r>
          </a:p>
          <a:p>
            <a:r>
              <a:t>3.病原微生物的扩散可能导致感染的扩大和疾病的加重。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预防与治疗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1.预防脊髓膜炎的措施包括接种疫苗、加强个人卫生、避免接触患者等。</a:t>
            </a:r>
          </a:p>
          <a:p>
            <a:r>
              <a:t>2.治疗脊髓膜炎需要使用适当的抗生素或抗病毒药物，以及对症治疗和支持治疗。</a:t>
            </a:r>
          </a:p>
          <a:p>
            <a:r>
              <a:t>3.及时的治疗可以降低病死率和后遗症的发生率，提高患者的生存率和生活质量。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病理生理过程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脊髓膜炎病原微生物研究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病理生理过程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病原微生物入侵与感染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1.病原微生物通过血液或淋巴系统进入脊髓膜，引发炎症反应。</a:t>
            </a:r>
          </a:p>
          <a:p>
            <a:r>
              <a:t>2.病原体在脊髓膜内繁殖，导致局部组织损伤和神经系统功能障碍。</a:t>
            </a:r>
          </a:p>
          <a:p>
            <a:r>
              <a:t>3.感染引发的免疫反应可能导致免疫系统过度激活，进一步加重组织损伤。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炎症反应与免疫应答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1.病原体感染引发脊髓膜内的炎症反应，免疫细胞聚集并开始清除病原体。</a:t>
            </a:r>
          </a:p>
          <a:p>
            <a:r>
              <a:t>2.免疫应答过程中释放的细胞因子和化学物质导致血管通透性增加，引发水肿。</a:t>
            </a:r>
          </a:p>
          <a:p>
            <a:r>
              <a:t>3.免疫细胞与病原体的战斗可能导致周围组织损伤，影响神经系统正常功能。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病理生理过程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1.脊髓膜炎症导致神经系统功能障碍，可能出现疼痛、麻木、肌无力等症状。</a:t>
            </a:r>
          </a:p>
          <a:p>
            <a:r>
              <a:t>2.病原体感染可能影响神经细胞的生存和传导功能，导致神经系统病变。</a:t>
            </a:r>
          </a:p>
          <a:p>
            <a:r>
              <a:t>3.神经系统功能障碍的严重程度与病原体类型、感染程度和免疫反应有关。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病理生理过程中的关键因素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1.病原体的毒力和数量：影响感染程度和炎症反应的严重程度。</a:t>
            </a:r>
          </a:p>
          <a:p>
            <a:r>
              <a:t>2.免疫系统的状态：决定免疫应答的效率和组织损伤的程度。</a:t>
            </a:r>
          </a:p>
          <a:p>
            <a:r>
              <a:t>3.个体差异：年龄、健康状况、遗传因素等可能影响病理生理过程。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神经系统功能障碍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病理生理过程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病理生理过程中的并发症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1.水肿和颅内压增高：可能导致脑疝等严重并发症。</a:t>
            </a:r>
          </a:p>
          <a:p>
            <a:r>
              <a:t>2.神经系统病变：可能导致长期神经功能障碍或瘫痪。</a:t>
            </a:r>
          </a:p>
          <a:p>
            <a:r>
              <a:t>3.免疫系统过度激活：可能引发自身免疫性疾病或过敏反应。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治疗与干预策略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1.抗生素治疗：针对细菌性脊髓膜炎，使用适当的抗生素可以消除病原体。</a:t>
            </a:r>
          </a:p>
          <a:p>
            <a:r>
              <a:t>2.对症治疗：缓解疼痛、降低颅内压、支持神经功能等。</a:t>
            </a:r>
          </a:p>
          <a:p>
            <a:r>
              <a:t>3.免疫治疗：针对免疫系统过度激活的情况，使用免疫抑制剂或调节剂以减轻组织损伤。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https://d.book118.com/416213135202010040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脊髓膜炎概述</vt:lpstr>
      <vt:lpstr> 脊髓膜炎概述</vt:lpstr>
      <vt:lpstr> 脊髓膜炎概述</vt:lpstr>
      <vt:lpstr> 病原微生物种类</vt:lpstr>
      <vt:lpstr> 病原微生物种类</vt:lpstr>
      <vt:lpstr> 病原微生物种类</vt:lpstr>
      <vt:lpstr> 病原微生物入侵机制</vt:lpstr>
      <vt:lpstr> 病原微生物入侵机制</vt:lpstr>
      <vt:lpstr> 病原微生物入侵机制</vt:lpstr>
      <vt:lpstr> 病原微生物入侵机制</vt:lpstr>
      <vt:lpstr> 病理生理过程</vt:lpstr>
      <vt:lpstr> 病理生理过程</vt:lpstr>
      <vt:lpstr> 病理生理过程</vt:lpstr>
      <vt:lpstr> 病理生理过程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2024-09-07T06:44:31.927</cp:lastPrinted>
  <dcterms:created xsi:type="dcterms:W3CDTF">2024-09-06T22:44:31Z</dcterms:created>
  <dcterms:modified xsi:type="dcterms:W3CDTF">2024-09-06T22:44:34Z</dcterms:modified>
</cp:coreProperties>
</file>