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893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98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54C651-CB12-4B81-8094-EB337A0CD1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C9FFBF-6230-4D98-B154-C1DA80BE0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F8CB52-0511-4897-B041-49770BCBC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A2E043-5EBB-4A48-A507-40ED1498A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A97957-259E-46A6-AB76-54463AB73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0A6744-D7A7-479B-897D-3A5C60C258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6A5CEC-E0EC-44B7-B986-195F707A33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5582A5-D865-4236-A848-7D9974C33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2DCF0D-6A01-4EC8-AC51-526D1268A6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0E1246-8897-48CF-9CF9-D180AFE7BE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5174A-DC8B-4BE8-A67F-4075F3D99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429510"/>
            <a:ext cx="10515600" cy="1249045"/>
          </a:xfrm>
          <a:noFill/>
        </p:spPr>
        <p:txBody>
          <a:bodyPr wrap="square" rtlCol="0" anchor="t">
            <a:normAutofit/>
          </a:bodyPr>
          <a:lstStyle>
            <a:lvl1pPr>
              <a:defRPr lang="zh-CN" altLang="en-US" sz="720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lt"/>
              </a:defRPr>
            </a:lvl1pPr>
          </a:lstStyle>
          <a:p>
            <a:pPr marL="0" lvl="0" defTabSz="1218565"/>
            <a:r>
              <a:rPr sz="6000">
                <a:sym typeface="+mn-ea"/>
              </a:rPr>
              <a:t>单击此处编辑母版标题样式</a:t>
            </a:r>
            <a:endParaRPr lang="zh-CN" altLang="en-US" sz="60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04875" y="939800"/>
            <a:ext cx="10515600" cy="1248410"/>
          </a:xfrm>
          <a:noFill/>
        </p:spPr>
        <p:txBody>
          <a:bodyPr wrap="square" rtlCol="0" anchor="b">
            <a:normAutofit/>
          </a:bodyPr>
          <a:lstStyle>
            <a:lvl1pPr marL="0" indent="0">
              <a:buNone/>
              <a:def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>
                <a:sym typeface="+mn-ea"/>
              </a:rPr>
              <a:t>单击此处编辑母版副标题样式</a:t>
            </a:r>
            <a:endParaRPr lang="zh-CN" altLang="en-US" b="1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78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公司名占位符</a:t>
            </a:r>
            <a:endParaRPr lang="en-US" altLang="zh-CN" sz="18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署名占位符</a:t>
            </a:r>
            <a:endParaRPr lang="zh-CN" altLang="en-US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0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2" name="iconfont-10342-5064101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838198" y="384556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" descr="商务-红色-折纸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0" y="995680"/>
            <a:ext cx="4307840" cy="2914015"/>
          </a:xfrm>
        </p:spPr>
        <p:txBody>
          <a:bodyPr wrap="square" anchor="b">
            <a:normAutofit/>
          </a:bodyPr>
          <a:lstStyle>
            <a:lvl1pPr algn="ctr">
              <a:defRPr sz="72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0" y="3998595"/>
            <a:ext cx="4307840" cy="1729105"/>
          </a:xfrm>
        </p:spPr>
        <p:txBody>
          <a:bodyPr wrap="square" anchor="t">
            <a:normAutofit/>
          </a:bodyPr>
          <a:lstStyle>
            <a:lvl1pPr marL="0" indent="0" algn="ctr">
              <a:buNone/>
              <a:defRPr sz="2800" b="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商务-红色-折纸_0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 anchor="t" anchorCtr="0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 anchor="b" anchorCtr="0">
            <a:normAutofit/>
          </a:bodyPr>
          <a:lstStyle>
            <a:lvl1pPr marL="0" indent="0" algn="ctr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1051750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835" y="360045"/>
            <a:ext cx="10516870" cy="864235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7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1218565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92175" y="5288280"/>
            <a:ext cx="7315200" cy="894715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443990" y="3674110"/>
            <a:ext cx="9910445" cy="1203960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0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86" name="iconfont-10342-5064101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838833" y="360324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5.xml" /><Relationship Id="rId14" Type="http://schemas.openxmlformats.org/officeDocument/2006/relationships/tags" Target="../tags/tag66.xml" /><Relationship Id="rId15" Type="http://schemas.openxmlformats.org/officeDocument/2006/relationships/tags" Target="../tags/tag67.xml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红色-折纸_0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45"/>
            <a:ext cx="10515600" cy="864235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3883" r:id="rId2"/>
    <p:sldLayoutId id="2147493884" r:id="rId3"/>
    <p:sldLayoutId id="2147493885" r:id="rId4"/>
    <p:sldLayoutId id="2147493886" r:id="rId5"/>
    <p:sldLayoutId id="2147493887" r:id="rId6"/>
    <p:sldLayoutId id="2147493888" r:id="rId7"/>
    <p:sldLayoutId id="2147493889" r:id="rId8"/>
    <p:sldLayoutId id="2147493890" r:id="rId9"/>
    <p:sldLayoutId id="2147493891" r:id="rId10"/>
    <p:sldLayoutId id="2147493892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tags" Target="../tags/tag87.xml" /><Relationship Id="rId13" Type="http://schemas.openxmlformats.org/officeDocument/2006/relationships/tags" Target="../tags/tag88.xml" /><Relationship Id="rId14" Type="http://schemas.openxmlformats.org/officeDocument/2006/relationships/tags" Target="../tags/tag89.xml" /><Relationship Id="rId15" Type="http://schemas.openxmlformats.org/officeDocument/2006/relationships/tags" Target="../tags/tag90.xml" /><Relationship Id="rId16" Type="http://schemas.openxmlformats.org/officeDocument/2006/relationships/tags" Target="../tags/tag91.xml" /><Relationship Id="rId17" Type="http://schemas.openxmlformats.org/officeDocument/2006/relationships/tags" Target="../tags/tag92.xml" /><Relationship Id="rId18" Type="http://schemas.openxmlformats.org/officeDocument/2006/relationships/tags" Target="../tags/tag93.xml" /><Relationship Id="rId19" Type="http://schemas.openxmlformats.org/officeDocument/2006/relationships/tags" Target="../tags/tag94.xml" /><Relationship Id="rId2" Type="http://schemas.openxmlformats.org/officeDocument/2006/relationships/tags" Target="../tags/tag77.xml" /><Relationship Id="rId20" Type="http://schemas.openxmlformats.org/officeDocument/2006/relationships/tags" Target="../tags/tag95.xml" /><Relationship Id="rId21" Type="http://schemas.openxmlformats.org/officeDocument/2006/relationships/tags" Target="../tags/tag96.xml" /><Relationship Id="rId22" Type="http://schemas.openxmlformats.org/officeDocument/2006/relationships/tags" Target="../tags/tag9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6214032121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429510"/>
            <a:ext cx="10515600" cy="1249045"/>
          </a:xfrm>
        </p:spPr>
        <p:txBody>
          <a:bodyPr wrap="square">
            <a:normAutofit fontScale="90000"/>
          </a:bodyPr>
          <a:lstStyle/>
          <a:p>
            <a:r>
              <a:rPr lang="zh-CN" altLang="en-US">
                <a:sym typeface="+mn-lt"/>
              </a:rPr>
              <a:t>语文园地六第一课时(课件)三年级上册语文部编版</a:t>
            </a:r>
            <a:endParaRPr lang="zh-CN" altLang="en-US">
              <a:sym typeface="+mn-lt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04875" y="939800"/>
            <a:ext cx="10515600" cy="1248410"/>
          </a:xfrm>
        </p:spPr>
        <p:txBody>
          <a:bodyPr wrap="square">
            <a:normAutofit/>
          </a:bodyPr>
          <a:lstStyle/>
          <a:p>
            <a:endParaRPr lang="zh-CN" altLang="en-US" sz="2200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>
            <a:normAutofit/>
          </a:bodyPr>
          <a:lstStyle/>
          <a:p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6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08" name="@这不是阿燊"/>
          <p:cNvSpPr/>
          <p:nvPr>
            <p:custDataLst>
              <p:tags r:id="rId4"/>
            </p:custDataLst>
          </p:nvPr>
        </p:nvSpPr>
        <p:spPr>
          <a:xfrm>
            <a:off x="4644000" y="7562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4965310" y="8102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6"/>
            </p:custDataLst>
          </p:nvPr>
        </p:nvSpPr>
        <p:spPr>
          <a:xfrm>
            <a:off x="5905745" y="8102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@这不是阿燊"/>
          <p:cNvSpPr/>
          <p:nvPr>
            <p:custDataLst>
              <p:tags r:id="rId7"/>
            </p:custDataLst>
          </p:nvPr>
        </p:nvSpPr>
        <p:spPr>
          <a:xfrm>
            <a:off x="4644000" y="171132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8"/>
            </p:custDataLst>
          </p:nvPr>
        </p:nvSpPr>
        <p:spPr>
          <a:xfrm>
            <a:off x="4965310" y="176530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9"/>
            </p:custDataLst>
          </p:nvPr>
        </p:nvSpPr>
        <p:spPr>
          <a:xfrm>
            <a:off x="5905745" y="176530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教学目标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@这不是阿燊"/>
          <p:cNvSpPr/>
          <p:nvPr>
            <p:custDataLst>
              <p:tags r:id="rId10"/>
            </p:custDataLst>
          </p:nvPr>
        </p:nvSpPr>
        <p:spPr>
          <a:xfrm>
            <a:off x="4644000" y="266636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2" name="序号"/>
          <p:cNvSpPr txBox="1"/>
          <p:nvPr>
            <p:custDataLst>
              <p:tags r:id="rId11"/>
            </p:custDataLst>
          </p:nvPr>
        </p:nvSpPr>
        <p:spPr>
          <a:xfrm>
            <a:off x="4965310" y="272034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2"/>
            </p:custDataLst>
          </p:nvPr>
        </p:nvSpPr>
        <p:spPr>
          <a:xfrm>
            <a:off x="5905745" y="272034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教学内容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@这不是阿燊"/>
          <p:cNvSpPr/>
          <p:nvPr>
            <p:custDataLst>
              <p:tags r:id="rId13"/>
            </p:custDataLst>
          </p:nvPr>
        </p:nvSpPr>
        <p:spPr>
          <a:xfrm>
            <a:off x="4644000" y="362140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14"/>
            </p:custDataLst>
          </p:nvPr>
        </p:nvSpPr>
        <p:spPr>
          <a:xfrm>
            <a:off x="4965310" y="367538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15"/>
            </p:custDataLst>
          </p:nvPr>
        </p:nvSpPr>
        <p:spPr>
          <a:xfrm>
            <a:off x="5905745" y="367538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教学方法与手段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@这不是阿燊"/>
          <p:cNvSpPr/>
          <p:nvPr>
            <p:custDataLst>
              <p:tags r:id="rId16"/>
            </p:custDataLst>
          </p:nvPr>
        </p:nvSpPr>
        <p:spPr>
          <a:xfrm>
            <a:off x="4644000" y="457644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7"/>
            </p:custDataLst>
          </p:nvPr>
        </p:nvSpPr>
        <p:spPr>
          <a:xfrm>
            <a:off x="4965310" y="463042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项标题"/>
          <p:cNvSpPr txBox="1"/>
          <p:nvPr>
            <p:custDataLst>
              <p:tags r:id="rId18"/>
            </p:custDataLst>
          </p:nvPr>
        </p:nvSpPr>
        <p:spPr>
          <a:xfrm>
            <a:off x="5905745" y="463042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教学重点与难点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@这不是阿燊"/>
          <p:cNvSpPr/>
          <p:nvPr>
            <p:custDataLst>
              <p:tags r:id="rId19"/>
            </p:custDataLst>
          </p:nvPr>
        </p:nvSpPr>
        <p:spPr>
          <a:xfrm>
            <a:off x="4644000" y="55314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20"/>
            </p:custDataLst>
          </p:nvPr>
        </p:nvSpPr>
        <p:spPr>
          <a:xfrm>
            <a:off x="4965310" y="55854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21"/>
            </p:custDataLst>
          </p:nvPr>
        </p:nvSpPr>
        <p:spPr>
          <a:xfrm>
            <a:off x="5905745" y="55854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教学评价与反馈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https://d.book118.com/416214032121010034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9"/>
</p:tagLst>
</file>

<file path=ppt/tags/tag76.xml><?xml version="1.0" encoding="utf-8"?>
<p:tagLst xmlns:p="http://schemas.openxmlformats.org/presentationml/2006/main">
  <p:tag name="KSO_WM_BEAUTIFY_FLAG" val="#wm#"/>
  <p:tag name="KSO_WM_SLIDE_ID" val="custom20230983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1"/>
  <p:tag name="KSO_WM_UNIT_INDEX" val="1_1_1"/>
  <p:tag name="KSO_WM_UNIT_LAYERLEVEL" val="1_1_1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2"/>
  <p:tag name="KSO_WM_UNIT_INDEX" val="1_1_2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1"/>
  <p:tag name="KSO_WM_UNIT_INDEX" val="1_2_1"/>
  <p:tag name="KSO_WM_UNIT_LAYERLEVEL" val="1_1_1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2"/>
  <p:tag name="KSO_WM_UNIT_INDEX" val="1_2_2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1"/>
  <p:tag name="KSO_WM_UNIT_INDEX" val="1_3_1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2"/>
  <p:tag name="KSO_WM_UNIT_INDEX" val="1_3_2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1"/>
  <p:tag name="KSO_WM_UNIT_INDEX" val="1_4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2"/>
  <p:tag name="KSO_WM_UNIT_INDEX" val="1_4_2"/>
  <p:tag name="KSO_WM_UNIT_LAYERLEVEL" val="1_1_1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1"/>
  <p:tag name="KSO_WM_UNIT_INDEX" val="1_5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2"/>
  <p:tag name="KSO_WM_UNIT_INDEX" val="1_5_2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1"/>
  <p:tag name="KSO_WM_UNIT_INDEX" val="1_6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2"/>
  <p:tag name="KSO_WM_UNIT_INDEX" val="1_6_2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3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自定义 8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anchor="ctr" anchorCtr="0" compatLnSpc="1" forceAA="0" fromWordArt="0" horzOverflow="overflow" numCol="1" rtlCol="0" spcCol="0" vert="horz" vertOverflow="overflow" wrap="square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rtlCol="0" wrap="square">
        <a:spAutoFit/>
      </a:bodyPr>
      <a:lstStyle>
        <a:defPPr>
          <a:defRPr altLang="en-US" b="1" lang="zh-CN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7">
      <vt:lpstr>Arial</vt:lpstr>
      <vt:lpstr>Calibri</vt:lpstr>
      <vt:lpstr>微软雅黑</vt:lpstr>
      <vt:lpstr>Office Theme</vt:lpstr>
      <vt:lpstr>语文园地六第一课时(课件)三年级上册语文部编版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2024-09-03T17:39:49.461</cp:lastPrinted>
  <dcterms:created xsi:type="dcterms:W3CDTF">2024-09-03T09:39:49Z</dcterms:created>
  <dcterms:modified xsi:type="dcterms:W3CDTF">2024-09-03T09:39:51Z</dcterms:modified>
</cp:coreProperties>
</file>