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185F0-11AC-4931-B903-A85B64D0F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59D0-304A-4D74-806D-694A08177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1F4E2-EF20-4CEB-A8E1-D19C7E4A2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DE22F-86CD-4DD1-A018-D2AB7D9A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A31ED1-0B82-46DC-8CEC-EE387872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27BC57-2577-4D23-A997-B7D23C71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7C137-FB65-4990-8B51-CF622FEC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43BC1-98D3-4799-9CBB-43DABF3A9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35909-0E8F-4E3B-B78F-CAABED3C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73D4-3322-4124-84FC-0A0F48DC2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D3AE9-3653-47FD-A152-4B05E606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1410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心理健康实践的挑战与机遇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心理健康是指个体在心理、情感和社交方面的良好状态，不仅指没有心理疾病或障碍，还包括积极情绪、良好的自我认知和社会适应能力等多方面因素。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心理健康涵盖了人的认知、情感、意志、行为等多个方面，是人的整体健康的重要组成部分。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523" b="7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4" b="40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心理健康对个人的生活质量和幸福感有重要影响，良好的心理健康有助于提高个人的生活质量和幸福感。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心理健康对个人的社会功能和人际关系也有重要影响，良好的心理健康有助于提高个人的社会适应能力和人际关系质量。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心理健康对个人的身体健康和疾病康复也有重要影响，良好的心理健康有助于预防和缓解疾病，促进身体康复。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心理健康实践现状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心理健康服务人员培养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加强心理健康服务人员的培养和培训，提高服务质量和专业水平。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整合各类心理健康服务资源，包括社会工作者、志愿者等，形成多元化的服务体系。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心理健康服务网络建设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建立覆盖城乡的心理健康服务网络，包括心理咨询中心、心理治疗机构等，提供专业的心理健康服务。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7" b="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心理健康服务提供情况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458" b="9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随着社会压力的增加和人们健康意识的提高，心理健康服务需求量呈现不断增长的趋势。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不同年龄、职业、性别的人群对心理健康服务的需求存在差异，需要提供个性化的服务。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对于一些心理问题较严重的人群，如抑郁症、焦虑症等，对心理健康服务的需求更为迫切。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需求迫切性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心理健康服务需求情况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目前心理健康服务资源相对有限，难以满足日益增长的需求。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服务资源不足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由于缺乏统一的标准和规范，心理健康服务质量存在差异，需要加强监管和评估。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一些地区和群体的人难以获得心理健康服务，需要加强宣传和推广工作。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服务可及性差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心理健康服务存在的问题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https://d.book118.com/416214103054010100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2024-09-24T07:28:10.177</cp:lastPrinted>
  <dcterms:created xsi:type="dcterms:W3CDTF">2024-09-23T23:28:10Z</dcterms:created>
  <dcterms:modified xsi:type="dcterms:W3CDTF">2024-09-23T23:28:12Z</dcterms:modified>
</cp:coreProperties>
</file>