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07E95-A7AD-4EBF-B953-C382275D0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18B49-391B-4845-870B-79D6530E3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1EC73-CDF3-4BE4-8D1B-8147B2A0F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67F64B-FB63-45DB-988B-D88703E1D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144B5E5-E9B8-405B-870B-0075F5496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024167-5DD5-4D29-8E1A-5C5FAEFBB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8A69431-A5A7-4CD9-81FF-DAEE14CBD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3745DD-0D26-452D-A480-4AE7BC0D4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B197A-327D-4542-B45E-79C615141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88FD4-7A5A-4414-93A3-915FED1B5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40800A-0079-4B8D-9578-3DE1D7EC8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6220000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妇产科护理全面解析\n## 1.妇产科护理的基本概念与重要性\n### 1.1妇产科护理的定义及其涵盖范围\n### 1.2妇产科护理在医疗体系中的地位\n### 1.3妇产科护理对患者康复的重要性\n## 2.妇产科护理的基本技能与操作\n### 2.1产妇护理的基本技能与操作\n### 2.2新生儿护理的基本技能与操作\n### 2.3妇产科特殊患者的护理技能与操作\n## 3.妇产科护理的伦理与法律问题\n### 3.1妇产科护理伦理原则与要求\n### 3.2妇产科护理中的法律风险与防范\n### 3.3妇产科护理的隐私保护与尊重患者权益\n## 4.妇产科护理的教育与培训\n### 4.1妇产科护理教育的现状与发展趋势\n### 4.2妇产科护理培训的模式与方法\n### 4.3妇产科护理继续教育的意义与作用\n## 5.妇产科护理的研究与创新\n### 5.1妇产科护理的研究领域与热点\n### 5.2妇产科护理的创新技术与实践\n### 5.3妇产科护理研究的未来展望与挑战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妇产科护理全面解析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妇产科护理的基本概念与重要性</a:t>
            </a:r>
            <a:endParaRPr/>
          </a:p>
        </p:txBody>
      </p:sp>
      <p:sp>
        <p:nvSpPr>
          <p:cNvPr id="12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6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6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妇产科护理是关注女性生殖系统健康的护理专业</a:t>
                </a:r>
                <a:endParaRPr/>
              </a:p>
            </p:txBody>
          </p:sp>
          <p:sp>
            <p:nvSpPr>
              <p:cNvPr id="16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包括孕期、分娩期、产褥期及妇科疾病的护理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涉及胎儿、新生儿及女性的生理、心理和社会支持</a:t>
                </a:r>
                <a:endParaRPr/>
              </a:p>
            </p:txBody>
          </p:sp>
        </p:grpSp>
        <p:grpSp>
          <p:nvGrpSpPr>
            <p:cNvPr id="16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妇产科护理涵盖的范围广泛</a:t>
                </a:r>
                <a:endParaRPr/>
              </a:p>
            </p:txBody>
          </p:sp>
          <p:sp>
            <p:nvSpPr>
              <p:cNvPr id="16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生殖系统的解剖、生理、病理及保健知识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妇产科护理技能与操作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妇产科患者的心理、社会支持及健康教育</a:t>
                </a:r>
                <a:endParaRPr/>
              </a:p>
            </p:txBody>
          </p:sp>
        </p:grpSp>
        <p:grpSp>
          <p:nvGrpSpPr>
            <p:cNvPr id="16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妇产科护理的目标是促进母婴健康</a:t>
                </a:r>
                <a:endParaRPr/>
              </a:p>
            </p:txBody>
          </p:sp>
          <p:sp>
            <p:nvSpPr>
              <p:cNvPr id="17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降低孕产妇和围产期并发症的发生率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提高新生儿生存率及健康成长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改善妇科疾病患者的生活质量</a:t>
                </a:r>
                <a:endParaRPr/>
              </a:p>
            </p:txBody>
          </p:sp>
        </p:grpSp>
      </p:grpSp>
      <p:pic>
        <p:nvPicPr>
          <p:cNvPr id="17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妇产科护理的定义及其涵盖范围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7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7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妇产科护理是医疗体系的重要组成部分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妇产科护理与医疗、康复、预防保健等相互关联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妇产科护理在医疗体系中具有独特的作用和地位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妇产科护理对于提高医疗服务质量具有重要意义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良好的妇产科护理有助于提高医疗效果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降低医疗纠纷和投诉的发生率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提高患者满意度和信任度</a:t>
                </a:r>
                <a:endParaRPr/>
              </a:p>
            </p:txBody>
          </p:sp>
          <p:pic>
            <p:nvPicPr>
              <p:cNvPr id="18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妇产科护理对于保障母婴健康具有重要作用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妇产科护理是母婴保健的重要组成部分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有助于降低孕产妇和围产期并发症的发生率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提高新生儿生存率及健康成长</a:t>
                </a:r>
                <a:endParaRPr/>
              </a:p>
            </p:txBody>
          </p:sp>
          <p:pic>
            <p:nvPicPr>
              <p:cNvPr id="19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妇产科护理在医疗体系中的地位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妇产科护理有助于患者生理康复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良好的妇产科护理有助于缓解孕产妇的疼痛和不适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促进产后的身体恢复和心理调适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改善妇科疾病患者的症状和生活质量</a:t>
                </a:r>
                <a:endParaRPr/>
              </a:p>
            </p:txBody>
          </p:sp>
          <p:sp>
            <p:nvSpPr>
              <p:cNvPr id="20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妇产科护理有助于患者心理康复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良好的妇产科护理有助于缓解孕产妇的焦虑和抑郁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增强患者的自信心和应对压力的能力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促进患者与家人和社会的和谐相处</a:t>
                </a:r>
                <a:endParaRPr/>
              </a:p>
            </p:txBody>
          </p:sp>
          <p:sp>
            <p:nvSpPr>
              <p:cNvPr id="20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妇产科护理有助于患者社会康复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良好的妇产科护理有助于提高患者的自我照顾能力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促进患者重返社会和工作岗位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提高患者的生活满意度和幸福感</a:t>
                </a:r>
                <a:endParaRPr/>
              </a:p>
            </p:txBody>
          </p:sp>
          <p:sp>
            <p:nvSpPr>
              <p:cNvPr id="20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妇产科护理对患者康复的重要性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妇产科护理的基本技能与操作</a:t>
            </a:r>
            <a:endParaRPr/>
          </a:p>
        </p:txBody>
      </p:sp>
      <p:sp>
        <p:nvSpPr>
          <p:cNvPr id="21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产妇护理的基本技能与操作包括</a:t>
                </a:r>
                <a:endParaRPr/>
              </a:p>
            </p:txBody>
          </p:sp>
          <p:sp>
            <p:nvSpPr>
              <p:cNvPr id="21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观察产妇的生命体征和病情变化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为产妇提供舒适的环境和休息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协助产妇进行日常生活照顾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为产妇提供心理和社会支持</a:t>
                </a:r>
                <a:endParaRPr/>
              </a:p>
            </p:txBody>
          </p:sp>
          <p:sp>
            <p:nvSpPr>
              <p:cNvPr id="21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产妇护理的操作包括</a:t>
                </a:r>
                <a:endParaRPr/>
              </a:p>
            </p:txBody>
          </p:sp>
          <p:sp>
            <p:nvSpPr>
              <p:cNvPr id="22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腹部按摩和子宫按摩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母乳喂养指导和乳房护理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产后康复锻炼和指导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产妇健康教育和个人卫生指导</a:t>
                </a:r>
                <a:endParaRPr/>
              </a:p>
            </p:txBody>
          </p:sp>
          <p:sp>
            <p:nvSpPr>
              <p:cNvPr id="22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产妇护理的基本技能与操作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新生儿护理的基本技能与操作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新生儿护理的基本技能与操作包括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观察新生儿的生理和心理反应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为新生儿提供舒适的环境和保暖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协助新生儿进行日常生活照顾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为新生儿提供心理和社会支持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新生儿护理的操作包括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新生儿窒息复苏和急救措施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新生儿喂养和护理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新生儿皮肤护理和脐部护理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新生儿疾病预防和健康教育</a:t>
                </a:r>
                <a:endParaRPr/>
              </a:p>
            </p:txBody>
          </p:sp>
          <p:pic>
            <p:nvPicPr>
              <p:cNvPr id="2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妇产科特殊患者的护理技能与操作包括</a:t>
                </a:r>
                <a:endParaRPr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高危孕产妇的护理和管理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妊娠合并症和并发症的护理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妇科疾病患者的护理和治疗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围产期心理障碍患者的护理和心理干预</a:t>
                </a:r>
                <a:endParaRPr/>
              </a:p>
            </p:txBody>
          </p:sp>
          <p:sp>
            <p:nvSpPr>
              <p:cNvPr id="2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妇产科特殊患者的操作包括</a:t>
                </a:r>
                <a:endParaRPr/>
              </a:p>
            </p:txBody>
          </p:sp>
          <p:sp>
            <p:nvSpPr>
              <p:cNvPr id="2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高危孕产妇的监测和治疗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妊娠合并症和并发症的急救和处理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妇科疾病患者的手术护理和康复指导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围产期心理障碍患者的心理治疗和康复指导</a:t>
                </a:r>
                <a:endParaRPr/>
              </a:p>
            </p:txBody>
          </p:sp>
          <p:sp>
            <p:nvSpPr>
              <p:cNvPr id="2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妇产科特殊患者的护理技能与操作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妇产科护理的伦理与法律问题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妇产科护理伦理原则与要求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妇产科护理伦理原则包括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尊重患者的自主权和隐私权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保障患者的权益和安全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以人为本，关爱患者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诚实守信，保守秘密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妇产科护理的要求包括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具备良好的职业道德和品质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遵守医疗法律法规和规章制度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具备扎实的妇产科护理知识和技能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关注患者的心理和社会需求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https://d.book118.com/416220000005010050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妇产科护理全面解析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2024-09-15T02:32:49.176</cp:lastPrinted>
  <dcterms:created xsi:type="dcterms:W3CDTF">2024-09-14T18:32:49Z</dcterms:created>
  <dcterms:modified xsi:type="dcterms:W3CDTF">2024-09-14T18:32:51Z</dcterms:modified>
</cp:coreProperties>
</file>