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6CBBC-B5E3-4A3D-BEB3-4D7EE5A1D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6203E-0E78-4A89-BE74-850E5C05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3AA10-93D9-45E8-8052-19C2FD92E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A8B07-AF22-494F-A529-AF7E4BC7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79BC6-721A-4D3A-B168-59E88F6BE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BAB8A-A92E-4AF3-9EE7-860E797A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A3C7D-B33C-4D3A-8708-2FEFD781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6104C-968A-43B4-800D-1EC4A26C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0CDC8-488B-4082-84BC-AD2B12BE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79552-EE8C-4B09-8A19-69716DFA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F1C30-5384-4591-B5AC-833A4408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428" r:id="rId2"/>
    <p:sldLayoutId id="2147496429" r:id="rId3"/>
    <p:sldLayoutId id="2147496430" r:id="rId4"/>
    <p:sldLayoutId id="2147496431" r:id="rId5"/>
    <p:sldLayoutId id="2147496432" r:id="rId6"/>
    <p:sldLayoutId id="2147496433" r:id="rId7"/>
    <p:sldLayoutId id="2147496434" r:id="rId8"/>
    <p:sldLayoutId id="2147496435" r:id="rId9"/>
    <p:sldLayoutId id="2147496436" r:id="rId10"/>
    <p:sldLayoutId id="214749643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20132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微信朋友圈广告投放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839788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1223963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1145725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1145725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微信朋友圈广告投放的优势</a:t>
            </a:r>
            <a:endParaRPr lang="zh-CN" altLang="en-US" sz="17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3128266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3512441" y="5340177"/>
            <a:ext cx="547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3434203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40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3434203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微信朋友圈广告投放的步骤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5416744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5800919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5722681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5722681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微信朋友圈广告投放的策略</a:t>
            </a:r>
            <a:endParaRPr lang="zh-CN" altLang="en-US" sz="17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7705222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8089397" y="5340177"/>
            <a:ext cx="547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8011159" y="3616181"/>
            <a:ext cx="1890064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40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8011159" y="4304798"/>
            <a:ext cx="1890064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微信朋友圈广告投放的效果评估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9993702" y="3001472"/>
            <a:ext cx="2196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10377877" y="5340177"/>
            <a:ext cx="547370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10299638" y="3616181"/>
            <a:ext cx="203942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4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10299638" y="4304798"/>
            <a:ext cx="203942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微信朋友圈广告投放的常见问题与解决方案</a:t>
            </a:r>
            <a:endParaRPr lang="zh-CN" altLang="en-US" sz="28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微信朋友圈广告投放的优势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精准定位目标用户</a:t>
            </a:r>
            <a:endParaRPr lang="zh-CN" altLang="en-US"/>
          </a:p>
        </p:txBody>
      </p:sp>
      <p:sp>
        <p:nvSpPr>
          <p:cNvPr id="10489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微信朋友圈广告投放可以利用微信用户的社交关系链，通过用户的好友关系进行传播，增强广告的信任度和影响力。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微信朋友圈广告投放可以根据用户的兴趣、地理位置、年龄、性别等因素进行精准定位，提高广告的曝光率和点击率。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微信朋友圈广告投放可以结合微信支付等工具，实现广告投放效果的实时监测和优化，提高广告的转化率和ROI。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微信朋友圈广告投放可以利用微信平台的用户基数大、活跃度高、粘性强的优势，提高广告的覆盖面和传播效果。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多样化的广告形式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图文广告：支持图片、文字、链接等多种形式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视频广告：支持短视频或长视频的播放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互动广告：支持用户参与互动，如答题、抽奖等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广告定制：可根据品牌和产品特点进行定制化设计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高效的用户互动</a:t>
            </a:r>
            <a:endParaRPr lang="zh-CN" altLang="en-US"/>
          </a:p>
        </p:txBody>
      </p:sp>
      <p:sp>
        <p:nvSpPr>
          <p:cNvPr id="10490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微信朋友圈广告投放能够实现精准定位，吸引目标用户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微信朋友圈广告形式多样，创意丰富，容易引起用户兴趣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微信朋友圈广告投放能够实现即时互动，提高用户参与度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微信朋友圈广告投放能够实现数据跟踪，实时调整投放策略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数据分析与优化</a:t>
            </a:r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数据分析：通过数据跟踪和分析，了解广告投放效果，优化广告内容和投放策略。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用户画像：通过用户画像分析，精准定位目标受众，提高广告投放的精准度和转化率。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广告优化：根据数据分析结果，不断优化广告创意、文案和图片等元素，提高广告点击率和转化率。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实时监控：实时监控广告投放效果，及时调整投放策略，确保广告投放效果最大化。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微信朋友圈广告投放的步骤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创建广告计划</a:t>
            </a:r>
            <a:endParaRPr lang="zh-CN" altLang="en-US"/>
          </a:p>
        </p:txBody>
      </p:sp>
      <p:sp>
        <p:nvSpPr>
          <p:cNvPr id="10491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创建广告内容：根据广告目标和预算，创建吸引人的广告内容，包括文案、图片、视频等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确定广告目标：选择合适的广告类型和定位，明确广告的受众群体和投放时间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制定预算：根据广告目标和投放时间，制定合理的预算，确保广告投放的效果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提交广告审核：将广告内容提交给微信进行审核，确保广告内容符合微信的规定和标准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设定广告目标</a:t>
            </a:r>
            <a:endParaRPr lang="zh-CN" altLang="en-US"/>
          </a:p>
        </p:txBody>
      </p:sp>
      <p:sp>
        <p:nvSpPr>
          <p:cNvPr id="10492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制定广告宣传的预算和投放时间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确定广告宣传的创意和形式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确定广告宣传的产品或服务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设定广告的受众人群和投放范围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选择投放时间</a:t>
            </a:r>
            <a:endParaRPr lang="zh-CN" altLang="en-US"/>
          </a:p>
        </p:txBody>
      </p:sp>
      <p:sp>
        <p:nvSpPr>
          <p:cNvPr id="10492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确定广告投放的目标受众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确定广告投放的预算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确定广告投放的频次和频率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确定广告投放的时间段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广告创意制作</a:t>
            </a:r>
            <a:endParaRPr lang="zh-CN" altLang="en-US"/>
          </a:p>
        </p:txBody>
      </p:sp>
      <p:sp>
        <p:nvSpPr>
          <p:cNvPr id="10493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确定广告主题和目标受众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制作广告内容，包括文案、图片和视频等素材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确定广告投放渠道和时间，选择合适的广告形式和投放平台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监测广告效果，及时调整投放策略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广告投放与监控</a:t>
            </a:r>
            <a:endParaRPr lang="zh-CN" altLang="en-US"/>
          </a:p>
        </p:txBody>
      </p:sp>
      <p:sp>
        <p:nvSpPr>
          <p:cNvPr id="10494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监控数据：实时监控广告投放效果，包括曝光量、点击率、转化率等数据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投放步骤：创建广告、选择目标人群、设置预算和出价、发布广告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优化调整：根据监控数据及时调整广告策略，提高投放效果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后续跟进：对投放效果持续跟进，定期评估广告效果和投资回报率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微信朋友圈广告投放的策略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https://d.book118.com/416220132014010052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9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宋体</vt:lpstr>
      <vt:lpstr>Office Theme</vt:lpstr>
      <vt:lpstr>微信朋友圈广告投放</vt:lpstr>
      <vt:lpstr>目录</vt:lpstr>
      <vt:lpstr>微信朋友圈广告投放的优势</vt:lpstr>
      <vt:lpstr>精准定位目标用户</vt:lpstr>
      <vt:lpstr>多样化的广告形式</vt:lpstr>
      <vt:lpstr>高效的用户互动</vt:lpstr>
      <vt:lpstr>数据分析与优化</vt:lpstr>
      <vt:lpstr>微信朋友圈广告投放的步骤</vt:lpstr>
      <vt:lpstr>创建广告计划</vt:lpstr>
      <vt:lpstr>设定广告目标</vt:lpstr>
      <vt:lpstr>选择投放时间</vt:lpstr>
      <vt:lpstr>广告创意制作</vt:lpstr>
      <vt:lpstr>广告投放与监控</vt:lpstr>
      <vt:lpstr>微信朋友圈广告投放的策略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2024-09-18T04:40:33.257</cp:lastPrinted>
  <dcterms:created xsi:type="dcterms:W3CDTF">2024-09-17T20:40:33Z</dcterms:created>
  <dcterms:modified xsi:type="dcterms:W3CDTF">2024-09-17T20:40:35Z</dcterms:modified>
</cp:coreProperties>
</file>