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FBC87B-22C4-4DE4-AD97-256A78D23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E96FCF-E3BE-46CC-B2A5-93EEB7710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6FDB75-FAD6-465D-A997-1BCDFB6C5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08F4CC-8D23-494B-8610-B1189C1C6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123510-68AD-4293-8BFB-5311C2DA3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A5234F-EAFE-4200-B8D6-6CC603913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027B3A-7C3A-40FF-9B53-25F3E2936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3F5B60-1127-45BA-9628-3D59B1C62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02FAD5-BD14-40E7-9EC2-B2C877656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9ADDF1-A04A-44CC-8B35-D39E24CE2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507720-F8DE-475D-9580-2816A4520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622021300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夏日风情：夏天的魅力与欢愉\n## 1.夏天的气候特点与季节变化\n### 1.1夏季气温的升高与极端天气现象\n### 1.2夏季降雨的特点与分布\n### 1.3季节变迁与生物的适应策略\n## 2.夏日户外活动与休闲娱乐\n### 2.1炎炎夏日的户外游泳与冲浪\n### 2.2夏季露营与徒步旅行的享受\n### 2.3夏季音乐节与户外演出的盛宴\n## 3.夏天的美食与饮品\n### 3.1夏日冰品的制作与享受\n### 3.2夏季水果的丰收与美味\n### 3.3夏日饮品的创新与搭配\n## 4.夏季养生与防晒护肤\n### 4.1夏季高温对人体健康的影响\n### 4.2夏季防晒与护肤的方法与技巧\n### 4.3夏季养生的饮食与作息调整\n## 5.夏日习俗与文化庆典\n### 5.1各地夏季的传统习俗与庆典\n### 5.2夏季节日的庆祝与民间活动\n### 5.3夏日文化的传承与创新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夏日风情：夏天的魅力与欢愉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30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夏天的气候特点与季节变化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6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7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夏季气温逐渐升高</a:t>
                </a:r>
                <a:endParaRPr/>
              </a:p>
            </p:txBody>
          </p:sp>
          <p:sp>
            <p:nvSpPr>
              <p:cNvPr id="17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气温在25-35摄氏度之间波动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高温天气可能导致中暑和脱水</a:t>
                </a:r>
                <a:endParaRPr/>
              </a:p>
            </p:txBody>
          </p:sp>
        </p:grpSp>
        <p:grpSp>
          <p:nvGrpSpPr>
            <p:cNvPr id="17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7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极端天气现象</a:t>
                </a:r>
                <a:endParaRPr/>
              </a:p>
            </p:txBody>
          </p:sp>
          <p:sp>
            <p:nvSpPr>
              <p:cNvPr id="17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暴雨、洪水和台风等自然灾害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高温热浪和极端干旱现象</a:t>
                </a:r>
                <a:endParaRPr/>
              </a:p>
            </p:txBody>
          </p:sp>
        </p:grpSp>
        <p:grpSp>
          <p:nvGrpSpPr>
            <p:cNvPr id="17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7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应对措施</a:t>
                </a:r>
                <a:endParaRPr/>
              </a:p>
            </p:txBody>
          </p:sp>
          <p:sp>
            <p:nvSpPr>
              <p:cNvPr id="17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合理安排户外活动时间和地点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关注天气预报，做好防范措施</a:t>
                </a:r>
                <a:endParaRPr/>
              </a:p>
            </p:txBody>
          </p:sp>
        </p:grpSp>
      </p:grpSp>
      <p:pic>
        <p:nvPicPr>
          <p:cNvPr id="17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夏季气温的升高与极端天气现象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8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8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8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8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夏季降雨特点</a:t>
                </a:r>
                <a:endParaRPr/>
              </a:p>
            </p:txBody>
          </p:sp>
          <p:sp>
            <p:nvSpPr>
              <p:cNvPr id="18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降雨量逐渐增加，尤其在6-8月份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雨水主要集中在午后和傍晚时段</a:t>
                </a:r>
                <a:endParaRPr/>
              </a:p>
            </p:txBody>
          </p:sp>
        </p:grpSp>
        <p:grpSp>
          <p:nvGrpSpPr>
            <p:cNvPr id="18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9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降水的分布</a:t>
                </a:r>
                <a:endParaRPr/>
              </a:p>
            </p:txBody>
          </p:sp>
          <p:sp>
            <p:nvSpPr>
              <p:cNvPr id="19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东部沿海地区降雨量较大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内陆地区降雨量相对较小</a:t>
                </a:r>
                <a:endParaRPr/>
              </a:p>
            </p:txBody>
          </p:sp>
        </p:grpSp>
        <p:grpSp>
          <p:nvGrpSpPr>
            <p:cNvPr id="19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9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降雨对生活的影响</a:t>
                </a:r>
                <a:endParaRPr/>
              </a:p>
            </p:txBody>
          </p:sp>
          <p:sp>
            <p:nvSpPr>
              <p:cNvPr id="19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出行不便，需要注意交通安全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农业灌溉和水资源管理的重要性</a:t>
                </a:r>
                <a:endParaRPr/>
              </a:p>
            </p:txBody>
          </p:sp>
        </p:grpSp>
      </p:grpSp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夏季降雨的特点与分布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98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9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季节变迁对生物的影响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生物的生长、繁殖和迁徙等活动受到影响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物种之间的竞争和共生关系发生变化</a:t>
                </a:r>
                <a:endParaRPr/>
              </a:p>
            </p:txBody>
          </p:sp>
          <p:pic>
            <p:nvPicPr>
              <p:cNvPr id="2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0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生物的适应策略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生长习性的调整，如植物生长的速度加快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繁殖方式的改变，如动物繁殖季节的到来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迁徙行为的调整，如鸟类和昆虫的迁徙路线</a:t>
                </a:r>
                <a:endParaRPr/>
              </a:p>
            </p:txBody>
          </p:sp>
          <p:pic>
            <p:nvPicPr>
              <p:cNvPr id="20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8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0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生态保护的意义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保护生物多样性，维护生态平衡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应对极端天气现象，减少自然灾害的影响</a:t>
                </a:r>
                <a:endParaRPr/>
              </a:p>
            </p:txBody>
          </p:sp>
          <p:pic>
            <p:nvPicPr>
              <p:cNvPr id="21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季节变迁与生物的适应策略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5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夏日户外活动与休闲娱乐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1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20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室外游泳的魅力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锻炼身体，增强心肺功能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降低体温，缓解炎热感</a:t>
                </a:r>
                <a:endParaRPr/>
              </a:p>
            </p:txBody>
          </p:sp>
          <p:sp>
            <p:nvSpPr>
              <p:cNvPr id="223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4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2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冲浪运动的乐趣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挑战极限，体验速度与激情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锻炼平衡感和协调性</a:t>
                </a:r>
                <a:endParaRPr/>
              </a:p>
            </p:txBody>
          </p:sp>
          <p:sp>
            <p:nvSpPr>
              <p:cNvPr id="227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8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2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安全注意事项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选择安全可靠的游泳和冲浪场所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配备适当的防护装备和救生器材</a:t>
                </a:r>
                <a:endParaRPr/>
              </a:p>
            </p:txBody>
          </p:sp>
          <p:sp>
            <p:nvSpPr>
              <p:cNvPr id="231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炎炎夏日的户外游泳与冲浪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4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35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36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亲近自然，享受宁静和美景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增进亲子关系和团队精神</a:t>
                </a:r>
                <a:endParaRPr/>
              </a:p>
            </p:txBody>
          </p:sp>
          <p:sp>
            <p:nvSpPr>
              <p:cNvPr id="2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露营的魅力</a:t>
                </a:r>
                <a:endParaRPr/>
              </a:p>
            </p:txBody>
          </p:sp>
        </p:grpSp>
        <p:grpSp>
          <p:nvGrpSpPr>
            <p:cNvPr id="239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锻炼身体，提高毅力和耐力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探索未知，拓宽视野和心胸</a:t>
                </a:r>
                <a:endParaRPr/>
              </a:p>
            </p:txBody>
          </p:sp>
          <p:sp>
            <p:nvSpPr>
              <p:cNvPr id="24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徒步旅行的乐趣</a:t>
                </a:r>
                <a:endParaRPr/>
              </a:p>
            </p:txBody>
          </p:sp>
        </p:grpSp>
        <p:grpSp>
          <p:nvGrpSpPr>
            <p:cNvPr id="242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4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选择合适的露营和徒步地点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准备充足的物资和急救用品</a:t>
                </a:r>
                <a:endParaRPr/>
              </a:p>
            </p:txBody>
          </p:sp>
          <p:sp>
            <p:nvSpPr>
              <p:cNvPr id="24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安全注意事项</a:t>
                </a:r>
                <a:endParaRPr/>
              </a:p>
            </p:txBody>
          </p:sp>
        </p:grpSp>
      </p:grpSp>
      <p:pic>
        <p:nvPicPr>
          <p:cNvPr id="245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46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7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8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夏季露营与徒步旅行的享受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52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53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54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欣赏各种风格的演出和音乐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社交互动，结识新朋友</a:t>
                </a:r>
                <a:endParaRPr/>
              </a:p>
            </p:txBody>
          </p:sp>
          <p:sp>
            <p:nvSpPr>
              <p:cNvPr id="2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音乐节的魅力</a:t>
                </a:r>
                <a:endParaRPr/>
              </a:p>
            </p:txBody>
          </p:sp>
        </p:grpSp>
        <p:grpSp>
          <p:nvGrpSpPr>
            <p:cNvPr id="257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5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感受艺术与自然的融合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提高文化素养和艺术鉴赏力</a:t>
                </a:r>
                <a:endParaRPr/>
              </a:p>
            </p:txBody>
          </p:sp>
          <p:sp>
            <p:nvSpPr>
              <p:cNvPr id="259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户外演出的乐趣</a:t>
                </a:r>
                <a:endParaRPr/>
              </a:p>
            </p:txBody>
          </p:sp>
          <p:sp>
            <p:nvSpPr>
              <p:cNvPr id="260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61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62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遵守音乐节和演出的相关规定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注意人身和财物安全</a:t>
                </a:r>
                <a:endParaRPr/>
              </a:p>
            </p:txBody>
          </p:sp>
          <p:sp>
            <p:nvSpPr>
              <p:cNvPr id="263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安全注意事项</a:t>
                </a:r>
                <a:endParaRPr/>
              </a:p>
            </p:txBody>
          </p:sp>
          <p:sp>
            <p:nvSpPr>
              <p:cNvPr id="264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夏季音乐节与户外演出的盛宴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夏天的美食与饮品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1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2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3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冰品的种类与特点</a:t>
                </a:r>
                <a:endParaRPr/>
              </a:p>
            </p:txBody>
          </p:sp>
          <p:sp>
            <p:nvSpPr>
              <p:cNvPr id="15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冰淇淋、冰沙、果汁冰淇淋等多种口味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口感清凉，有助于缓解炎热感</a:t>
                </a:r>
                <a:endParaRPr/>
              </a:p>
            </p:txBody>
          </p:sp>
        </p:grpSp>
        <p:grpSp>
          <p:nvGrpSpPr>
            <p:cNvPr id="16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7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冰品的制作技巧</a:t>
                </a:r>
                <a:endParaRPr/>
              </a:p>
            </p:txBody>
          </p:sp>
          <p:sp>
            <p:nvSpPr>
              <p:cNvPr id="1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选择优质的原料和配料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掌握制作方法和时间控制</a:t>
                </a:r>
                <a:endParaRPr/>
              </a:p>
            </p:txBody>
          </p:sp>
        </p:grpSp>
        <p:grpSp>
          <p:nvGrpSpPr>
            <p:cNvPr id="20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1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冰品的健康问题</a:t>
                </a:r>
                <a:endParaRPr/>
              </a:p>
            </p:txBody>
          </p:sp>
          <p:sp>
            <p:nvSpPr>
              <p:cNvPr id="23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适量食用，避免过量摄入热量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关注卫生问题，确保食品安全</a:t>
                </a:r>
                <a:endParaRPr/>
              </a:p>
            </p:txBody>
          </p:sp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夏日冰品的制作与享受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https://d.book118.com/416220213003010054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夏日风情：夏天的魅力与欢愉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2024-09-20T23:08:27.913</cp:lastPrinted>
  <dcterms:created xsi:type="dcterms:W3CDTF">2024-09-20T15:08:27Z</dcterms:created>
  <dcterms:modified xsi:type="dcterms:W3CDTF">2024-09-20T15:08:29Z</dcterms:modified>
</cp:coreProperties>
</file>