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51FCC-FF2C-4AA9-9419-36B1997CF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C0045-1F5E-429F-B288-C73C2EE70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EB3DF-39E7-47F2-96F8-FB29BD92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2187F-F381-4D49-8D59-0877E04D2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ABFDF-CE73-4762-B192-3C87D7049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B238B4-9EB0-4C39-9B0D-816337400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C6DE8-C77A-414C-AB57-AB2C9D5B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5E922-9E23-4518-9A49-983EFBF98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7FD9A-DD9D-4FDC-8F65-39866FFC7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11F73-DB89-4E7F-96F2-CF046D5A8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1BE8E-76A9-4079-BE70-63A8D7D07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622203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掌握客户需求分析的要点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深入挖掘客户需求的方法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客户需求分析的工具和技术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通过深入了解客户需求，企业能够更准确地满足客户的期望，从而提升客户满意度和忠诚度。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对客户需求进行深入分析有助于企业发现产品和服务中的不足，进而进行针对性的优化和改进。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优化产品和服务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准确把握客户需求有助于企业制定更有效的营销策略，推动销售增长。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现代消费者越来越注重个性化体验，通过客户需求分析，企业能够为客户提供更加定制化的服务。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提高决策效率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对客户需求有清晰的认识有助于企业在制定产品策略、市场策略等决策时更加高效和准确。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客户需求是市场的重要驱动力，对客户需求进行分析有助于企业紧跟市场趋势，保持竞争优势。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484" b="164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指客户在购买或使用产品或服务过程中，对产品或服务的期望和要求。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显性需求是客户明确表达出来的需求，而隐性需求则需要通过分析和挖掘才能发现。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显性需求和隐性需求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不同客户对同一产品或服务的需求可能存在差异。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客户需求可能随着时间和环境的变化而发生变化。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客户需求可能分为不同的层次，如基本需求、期望需求和兴奋需求。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层次性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通过市场调研、客户访谈、问卷调查等方式收集客户需求信息。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收集客户需求信息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整理和分析客户需求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制定满足客户需求的策略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持续跟踪和反馈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对收集到的客户需求信息进行分类、整理和分析，识别出客户的真实需求和潜在需求。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根据分析结果，制定相应的产品或服务策略，以满足客户的需求。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在策略实施过程中，持续跟踪客户需求的变化，并及时调整策略，确保始终与客户需求保持一致。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深入挖掘客户需求的方法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研究竞争对手的产品和服务，分析他们的客户反馈和评价，了解客户的需求和痛点。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设计调研问卷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针对目标客户群体，设计问卷，收集客户对产品或服务的看法、需求和建议。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进行访谈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邀请部分客户进行深度访谈，了解他们的购买动机、使用习惯和期望。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166" r="20166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建立良好的沟通渠道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通过电话、邮件、社交媒体等多种方式与客户保持联系，及时了解他们的需求和反馈。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倾听客户的声音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在沟通过程中，认真倾听客户的意见和建议，关注他们的需求和期望。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提问与引导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通过提问和引导的方式，深入了解客户的真实需求和潜在需求。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通过与客户的直接沟通挖掘需求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分析客户数据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收集客户的使用数据、购买记录等，分析客户的偏好、习惯和需求。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观察客户的使用过程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通过实地观察或远程监控等方式，了解客户在使用产品或服务过程中的行为和体验。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挖掘潜在需求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通过分析客户的行为和反馈，发现客户的潜在需求和未来可能的需求趋势。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通过观察客户行为分析需求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https://d.book118.com/416222035021010042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2024-09-09T09:20:05.415</cp:lastPrinted>
  <dcterms:created xsi:type="dcterms:W3CDTF">2024-09-09T01:20:05Z</dcterms:created>
  <dcterms:modified xsi:type="dcterms:W3CDTF">2024-09-09T01:20:07Z</dcterms:modified>
</cp:coreProperties>
</file>