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034EED-F53B-489B-9B18-43A86B4496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5CAC3-450F-49E0-9B8C-1BBFF90D8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6DFCFD-BFDB-48DD-8409-BE4C26CCC3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C2B97A-D098-45FB-B9B9-24EA280B9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2E8CB0-2325-4FE9-AD08-802E793915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DE0392-6724-4B29-8211-1B116BE09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1A2F42-D859-483E-A140-2EB65F0F0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0F1C05-8190-4251-A9FA-0649002A6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3AB288-EC4F-4A14-97EB-57B26A20C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EB2CB5-2486-464D-A85B-899B839EA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9BBB3D-961D-4407-840C-BEB378AA9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22320300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心理健康教研计划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心理健康教研内容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心理健康教研实施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心理健康教研评估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心理健康教研展望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22" r="217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096" r="2809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心理健康教育的普及和深化对于提高人们的心理素质、预防心理问题和促进社会和谐具有重要意义。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当前社会对心理健康的关注度日益提高，心理健康问题已成为影响人们生活质量的重要因素。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通过教研活动，促进教师之间的交流与合作，共同提高心理健康教育的质量。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针对不同年龄段的学生，开展有针对性的心理健康教育，提高学生的心理素质和应对能力。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制定系统的心理健康教研计划，以提高教师的心理健康教育能力和水平。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教研目标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心理健康教研内容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总结词：掌握基础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详细描述：深入了解心理健康的基本概念、理论和实践，包括心理疾病的分类、症状和治疗方法。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总结词：分析问题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详细描述：学习如何识别和评估心理健康问题，包括评估标准、评估方法和评估工具。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心理健康基础知识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心理健康基础知识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总结词：预防干预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详细描述：掌握预防和干预心理健康问题的方法和技巧，包括心理咨询、心理治疗和心理危机干预等。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0469" r="204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总结词：自我成长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详细描述：培养自我认知、自我调节和自我发展的能力，提高个人的心理健康水平。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心理健康基础知识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心理健康教学方法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总结词：理论教学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详细描述：学习心理健康教育的理论体系，包括心理学、教育学和社会学等相关理论。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总结词：实践教学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详细描述：掌握各种教学方法和技巧，包括课堂讲授、小组讨论、案例分析、角色扮演等，以提高教学效果。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心理健康教学方法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总结词：创新教学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详细描述：探索新的教学方法和手段，如在线教育、虚拟现实和人工智能等，以提高教学效率和效果。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心理健康教学方法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41106" y="1736764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89511" y="223711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总结词：评估反馈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572628" y="223711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详细描述：学习如何评估教学效果和反馈，包括学生评价、同行评价和自我评价等，以改进教学方法和手段。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心理健康教学方法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75049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总结词：课程目标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72018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详细描述：明确课程目标，包括知识目标、能力目标和情感态度目标等，以指导课程设计。</a:t>
            </a:r>
          </a:p>
        </p:txBody>
      </p:sp>
      <p:sp>
        <p:nvSpPr>
          <p:cNvPr id="6" name="Freeform 6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心理健康课程设计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https://d.book118.com/416223203002010100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2024-09-23T18:20:10.132</cp:lastPrinted>
  <dcterms:created xsi:type="dcterms:W3CDTF">2024-09-23T10:20:10Z</dcterms:created>
  <dcterms:modified xsi:type="dcterms:W3CDTF">2024-09-23T10:20:12Z</dcterms:modified>
</cp:coreProperties>
</file>