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AA645-C76B-4061-8C3C-6262C6B04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8DFCB-1F7C-413A-8757-2A42AEEAB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163D1-AF39-4F66-9A66-878DEA7E8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A5B4A-803B-4554-BB54-187F74B62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D2865F-04BA-454D-9279-E5A1B7833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832EB3-39D7-4DF5-A65F-DB58A93EB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F494B-DADB-4D60-BB1E-328D053C8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4403F-813B-4007-AE79-B4214AAD2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87E06-64AC-4CBB-8EB7-00A8717E8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E0E81-0BD8-449B-B2F8-0E5D80362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ADA6F-73B0-4BF7-BB9A-5372DE169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24112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心理健康暖场活动总结报告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活动效果和反响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10" r="33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为了提高员工对心理健康的重视，促进员工之间的交流与互动，提升团队凝聚力，公司决定举办心理健康暖场活动。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随着现代生活节奏的加快，人们面临的压力和焦虑情绪不断增加，心理健康问题日益受到关注。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增强员工对心理健康的认识，提高自我调节能力。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促进员工之间的沟通与合作，增强团队凝聚力。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通过暖场活动缓解员工的工作压力，提升工作幸福感。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XXXX年XX月XX日，周X，下午XX:XX-XX:XX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公司大会议室及周边区域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提高员工对心理健康的重视，促进身心健康，增强团队协作和凝聚力。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主题呈现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通过暖场活动，让员工在轻松愉快的氛围中了解心理健康的重要性，并学习应对压力和挑战的方法。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关爱心灵，共创美好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通过参与互动游戏，让员工在游戏中体验团队协作和沟通的重要性，同时放松心情。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讲座分享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邀请专业心理咨询师进行心理健康讲座，为员工提供心理健康知识和技巧。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分组进行讨论，分享对心理健康的理解和感悟，增强员工之间的交流和互助。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总结分享环节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各小组代表分享讨论成果，主持人进行总结和点评，强调心理健康的重要性。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分组进行讨论，分享对心理健康的理解、感悟和应对压力的方法。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讲座分享环节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邀请心理咨询师为员工进行心理健康讲座，讲解心理健康知识、技巧和方法。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主持人简要介绍活动主题、目的和流程，为活动正式拉开序幕。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互动游戏环节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通过“破冰游戏”、“团队建设游戏”等，让员工在游戏中放松心情、增进了解。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091" b="160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参与人员构成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参与者年龄分布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活动参与者年龄跨度较大，涵盖了各个年龄段，有助于满足不同年龄段人群的需求。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参与者职业背景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参与者来自各行各业，包括学生、教师、医生、工程师等，多样化的职业背景有助于拓宽交流与分享的视野。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参与人员比例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女性参与者比例略高于男性，这可能与活动主题有关，强调了女性在心理健康方面的重要性。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我们邀请了心理学专家、心理咨询师、精神科医生等领域的嘉宾，他们具有丰富的专业知识和实践经验。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嘉宾专业领域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我们邀请的嘉宾在心理健康领域具有一定的知名度和影响力，他们的分享能够吸引更多人关注和参与。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嘉宾知名度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每位嘉宾都准备了与心理健康相关的主题演讲，内容涵盖了心理健康的重要性、常见心理问题及应对方法等方面。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嘉宾演讲主题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https://d.book118.com/416224112054010100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2024-09-24T07:29:18.119</cp:lastPrinted>
  <dcterms:created xsi:type="dcterms:W3CDTF">2024-09-23T23:29:18Z</dcterms:created>
  <dcterms:modified xsi:type="dcterms:W3CDTF">2024-09-23T23:29:20Z</dcterms:modified>
</cp:coreProperties>
</file>