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AB7557-7B25-4D5F-9077-076C8A4FE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F6078-2DE0-4C2C-822F-BD46C1A0F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27A3E2-2999-45F1-B9AC-DEB04B1EB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06E34A-360F-4D80-A5E6-2B76012017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76C8E7-3D10-43DC-9A5D-2621FC6D62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E38D9D-9195-4717-A730-D865F79A2D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72C1F0-7BA5-4950-A099-C783FFE6B9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CB23ED-304C-4D92-BC6D-62F30DE1ED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DE8996-A49D-4EFE-A410-44152B765B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C6481-3BD1-4C1A-9F11-82A6031FF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1942E9-65DB-4FED-B205-7062E9142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301412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4132" y="297282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汇报人：XX</a:t>
            </a:r>
          </a:p>
        </p:txBody>
      </p:sp>
      <p:sp>
        <p:nvSpPr>
          <p:cNvPr id="3" name="TextBox 3"/>
          <p:cNvSpPr txBox="1"/>
          <p:nvPr/>
        </p:nvSpPr>
        <p:spPr>
          <a:xfrm>
            <a:off x="804132" y="3490717"/>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2024-01-28</a:t>
            </a:r>
          </a:p>
        </p:txBody>
      </p:sp>
      <p:sp>
        <p:nvSpPr>
          <p:cNvPr id="4" name="TextBox 4"/>
          <p:cNvSpPr txBox="1"/>
          <p:nvPr/>
        </p:nvSpPr>
        <p:spPr>
          <a:xfrm>
            <a:off x="804132" y="785914"/>
            <a:ext cx="7746331" cy="1834527"/>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FFFDFD">
                    <a:alpha val="100000"/>
                  </a:srgbClr>
                </a:solidFill>
                <a:latin typeface="Microsoft Yahei"/>
                <a:ea typeface="Microsoft Yahei"/>
                <a:cs typeface="Microsoft Yahei"/>
              </a:rPr>
              <a:t>自主呼吸麻醉技术的优势与风险管理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468681" y="1552432"/>
            <a:ext cx="2025156"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4950" b="1">
                <a:solidFill>
                  <a:srgbClr val="FFFDFD">
                    <a:alpha val="100000"/>
                  </a:srgbClr>
                </a:solidFill>
                <a:latin typeface="微软雅黑"/>
                <a:ea typeface="微软雅黑"/>
                <a:cs typeface="微软雅黑"/>
              </a:rPr>
              <a:t>目 录</a:t>
            </a:r>
            <a:endParaRPr lang="en-US" sz="1100"/>
          </a:p>
        </p:txBody>
      </p:sp>
      <p:sp>
        <p:nvSpPr>
          <p:cNvPr id="4" name="TextBox 4"/>
          <p:cNvSpPr txBox="1"/>
          <p:nvPr/>
        </p:nvSpPr>
        <p:spPr>
          <a:xfrm>
            <a:off x="3860212" y="1095804"/>
            <a:ext cx="5156086" cy="4666392"/>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自主呼吸麻醉技术简介</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自主呼吸麻醉技术优势分析</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自主呼吸麻醉技术风险管理策略</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自主呼吸麻醉技术操作规范与注意事项</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自主呼吸麻醉技术在临床应用中的挑战与前景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01</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自主呼吸麻醉技术简介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自主呼吸麻醉技术是一种在保持患者自主呼吸的同时，通过给予麻醉药物使其达到适合手术操作的麻醉状态的技术。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该技术主要依赖于麻醉药物对中枢神经系统的抑制作用，同时保持患者的自主呼吸功能，从而避免机械通气带来的并发症。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自主呼吸麻醉技术经历了从最初的简单药物应用到现代监测设备完善、药物精准调控的发展过程。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目前，该技术已在国内外得到广泛应用，成为许多手术的首选麻醉方式。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7281" r="27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自主呼吸麻醉技术适用于多种手术类型，如腔镜手术、神经外科手术、耳鼻喉科手术等。同时，该技术也适用于一些特殊患者，如肥胖患者、老年患者等。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虽然自主呼吸麻醉技术具有许多优势，但并非适用于所有患者。例如，对于严重的心肺功能不全、呼吸道梗阻、颅内压增高等患者，该技术可能存在一定的风险，需谨慎选择。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禁忌症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02</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自主呼吸麻醉技术优势分析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安全性高，风险降低</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减少气管插管相关并发症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自主呼吸麻醉技术避免了气管插管，从而降低了与插管相关的并发症风险，如喉部损伤、声带麻痹等。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降低呼吸系统感染风险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由于无需气管插管，减少了呼吸道与外界的接触，降低了呼吸系统感染的风险。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改善氧合和通气功能</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自主呼吸麻醉技术能够更好地维持患者的氧合和通气功能，减少低氧血症和高碳酸血症的发生。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自主呼吸麻醉技术无需进行气管插管，简化了操作流程，减少了操作步骤和所需时间。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简化操作流程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降低技术要求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提高工作效率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83" r="16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相对于传统插管麻醉，自主呼吸麻醉技术对麻醉医师的技术要求较低，更易于掌握和推广。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简化的操作流程和降低的技术要求使得麻醉医师能够更高效地实施麻醉，提高了工作效率。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操作简便，易于掌握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降低术后肺部并发症风险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由于改善了氧合和通气功能，降低了术后肺部并发症的风险，如肺部感染、肺不张等。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快速苏醒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自主呼吸麻醉技术使用的麻醉药物代谢快，患者术后苏醒迅速，缩短了术后恢复时间。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减少术后疼痛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避免了气管插管引起的喉部不适和疼痛，降低了术后疼痛的发生率。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术后恢复快，并发症少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自主呼吸麻醉技术无需使用昂贵的呼吸机和其他相关设备，减少了医疗设备的投入成本。</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减少医疗设备投入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简化的操作流程和降低的技术要求使得麻醉医师能够更高效地实施麻醉，降低了人力成本。</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降低人力成本</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患者术后恢复快，并发症少，可以缩短住院时间，进一步降低了医疗成本。</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缩短住院时间</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节省医疗资源，降低成本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03</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自主呼吸麻醉技术风险管理策略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详细了解患者病史</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完善术前检查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麻醉前访视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术前宣教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术前评估与准备</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包括现病史、既往史、过敏史等，评估患者对麻醉和手术的耐受能力。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包括心电图、胸片、血常规、生化等，确保患者身体状况适合进行手术。</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麻醉医师在术前应对患者进行访视，了解患者病情及心理状况，制定个性化的麻醉方案。</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向患者及家属详细介绍麻醉和手术相关知识，减轻患者焦虑情绪，提高患者配合度。</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https://d.book118.com/416230141233010050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2024-09-16T11:10:13.997</cp:lastPrinted>
  <dcterms:created xsi:type="dcterms:W3CDTF">2024-09-16T03:10:14Z</dcterms:created>
  <dcterms:modified xsi:type="dcterms:W3CDTF">2024-09-16T03:10:16Z</dcterms:modified>
</cp:coreProperties>
</file>