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18E20-D096-43D6-A52C-AEB556FC6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0008F-90D1-4B7E-8DD0-A340FFFD5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86BDD-8614-48F9-8B4D-24439ADE5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FBD13-247C-4A67-8147-F979A3045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CC7F2C-2DD5-4B2D-9F15-0E87BB6FE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1164AA-12DC-4123-B5F7-CD1E7EDF3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05F7F4-6299-4E5D-9534-8D0F3F1A3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99231-A3B1-4DE0-BFD6-528CC0261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4E00A-C55A-4172-9052-3B0FA88C5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B0012-CD2B-4FAE-AB91-098B45D76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AED78-55B3-411A-B337-4F251F970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311122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蓝牙协议栈与标准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蓝牙设备类型与角色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蓝牙连接建立过程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数据传输与安全性保障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蓝牙技术应用实例分析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蓝牙（Bluetooth）是一种无线通讯技术标准，用于在固定和移动设备之间建立短距离的数据连接。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蓝牙技术最初由瑞典公司Ericsson于1994年提出，旨在解决移动设备之间的无线通信问题。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自1998年发布第一个蓝牙规范以来，蓝牙技术不断演进，经历了多个版本的更新和改进，包括蓝牙1.0、蓝牙2.0、蓝牙3.0、蓝牙4.0（包括低功耗蓝牙BLE）以及最新的蓝牙5.0等。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蓝牙定义与发展历程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79" r="1647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490" r="2749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短距离无线通信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低功耗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互操作性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高速传输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蓝牙技术特点与优势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蓝牙技术适用于短距离通信，通常在10米范围内。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蓝牙技术是一种开放的标准，不同厂商的设备可以互相通信，具有良好的互操作性。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蓝牙技术具有较低的功耗，特别是低功耗蓝牙（BLE），使得设备能够长时间运行。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随着蓝牙技术的不断发展，传输速度不断提高，满足了更多应用场景的需求。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蓝牙耳机、音箱等音频设备通过蓝牙与手机等设备连接，实现无线音频传输。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无线音频传输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81" b="7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42" r="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物联网（IoT）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通过蓝牙技术连接家居设备，实现远程控制、自动化等功能。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蓝牙技术在物联网领域有广泛应用，连接各种智能设备，构建互联互通的智能生态系统。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蓝牙应用场景及市场需求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蓝牙协议栈与标准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蓝牙协议栈的组成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底层硬件控制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中间协议层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蓝牙协议栈组成及功能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蓝牙协议栈由底层硬件控制、中间协议层和高层应用三部分组成。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负责蓝牙设备的物理层和数据链路层的操作，包括射频控制、基带处理、链路管理等。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包括逻辑链路控制和适配协议（L2CAP）、服务发现协议（SDP）、射频通信（RFCOMM）等，提供数据通信、服务发现和设备间通信等功能。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包括各种基于蓝牙技术的应用程序接口（API）和配置文件（Profile），用于支持不同类型的蓝牙应用。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蓝牙Mesh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一种基于低功耗蓝牙技术的网络拓扑结构，支持多对多设备间的通信和数据传输，适用于大规模物联网应用场景。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蓝牙标准分类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根据应用场景和技术特点，蓝牙标准可分为经典蓝牙（Classic Bluetooth）、低功耗蓝牙（Bluetooth Low Energy，BLE）和蓝牙Mesh三种类型。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经典蓝牙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主要用于音频传输、文件传输和语音通信等场景，支持较高的数据传输速率和较远的传输距离。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低功耗蓝牙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针对低功耗、低成本的应用场景设计，具有较低的功耗和较短的连接时间，适用于智能家居、可穿戴设备等领域。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蓝牙标准分类与内容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随着技术的发展和市场需求的变化，蓝牙协议栈不断升级和完善，目前主要有蓝牙1.x、2.x、3.x、4.x和5.x等版本。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蓝牙协议栈版本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版本的蓝牙协议栈在数据传输速率、传输距离、功耗、安全性等方面存在差异。例如，蓝牙5.x相比之前的版本具有更高的数据传输速率、更远的传输距离和更低的功耗；同时，新版本还引入了新的安全特性和功能，提高了蓝牙通信的安全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不同版本差异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不同版本蓝牙协议栈差异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蓝牙设备类型与角色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主设备与从设备定义及功能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在蓝牙网络中起主导作用，负责发起连接、管理连接和同步等操作。主设备可以主动搜索并连接从设备，通常具有更强的处理能力和更多的资源。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主设备（Central Device）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在蓝牙网络中被动地响应主设备的连接请求，通常具有较少的处理能力和资源。从设备可以接收并响应主设备的命令和数据传输请求。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从设备（Peripheral Device）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广播者（Broadcaster）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在蓝牙网络中主动发送广播信号的设备，用于向周围设备宣告其存在和可用服务。广播者通常不建立连接，而是等待观察者设备主动发起连接请求。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观察者（Observer）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在蓝牙网络中被动地监听广播信号的设备，用于发现周围的广播者设备并获取相关信息。观察者可以根据需要主动发起连接请求与广播者建立连接。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广播者与观察者角色区分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https://d.book118.com/416231112203010044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2024-09-13T05:57:10.639</cp:lastPrinted>
  <dcterms:created xsi:type="dcterms:W3CDTF">2024-09-12T21:57:10Z</dcterms:created>
  <dcterms:modified xsi:type="dcterms:W3CDTF">2024-09-12T21:57:12Z</dcterms:modified>
</cp:coreProperties>
</file>