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64E3B-CA9C-4F2D-8F9A-BAD1C5DB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BEA0B-FF37-44C8-843E-3AC471E4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0BE4E-E9D7-4741-8D4A-E419C383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5D923-1D68-428C-88F4-742BD58ED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94ED2-E6C3-4DF4-8598-9F515F67D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C1F315-3386-4A9A-B6D4-5B3D05922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E34D63-7D8E-4451-B508-D8B1FED9E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FDD82-C8FF-4157-A678-7A6BC2CD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630B3-946C-459C-AD47-6060D8781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34CE2-8B3D-423E-A445-C6B153AE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DC5F8-C489-4117-8E01-03BFDF37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331021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物业项目经理述职报告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83502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物业管理与运营效率提升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市场拓展与品牌宣传策略部署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挑战应对与未来发展规划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项目运营情况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在过去一年中，成功管理了多个物业项目，包括住宅、商业和工业物业，确保了项目的顺利运营和高效维护。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通过优化客户服务流程和提高服务响应速度，提升了客户满意度，减少了客户投诉率。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财务管理与成本控制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严格执行预算计划，有效控制了项目运营成本，实现了财务目标的达成。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租户关系管理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积极与租户沟通，及时解决租户提出的问题和需求，维护了良好的租户关系，提高了租户满意度。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在面对突发事件如极端天气、设备故障等时，迅速组织应急响应，保障了物业项目的安全和正常运行。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重大维修与改造项目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成功完成了多个重大维修与改造项目，包括电梯更新、空调系统改造等，确保了物业设施的安全和正常运行。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成功组建了一支高效、专业的物业管理团队，并通过定期培训和分享会提升了团队成员的专业素养和综合能力。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建立了有效的内部沟通机制，促进了团队成员之间的协作和信息共享，提高了工作效率。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内部沟通与协作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积极与供应商、承包商等外部合作伙伴建立良好的合作关系，实现了资源的优化配置和项目的顺利推进。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外部合作与资源整合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通过不断学习和实践，提高了自己在物业管理领域的专业能力和经验积累。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在领导团队方面取得了显著进步，能够更好地激发团队成员的积极性和创造力，推动项目的顺利进行。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在与租户、供应商等多方沟通中，锻炼了自己的沟通协调能力和处理复杂问题的能力。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个人能力提升及自我评价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对现有客户服务流程进行全面梳理，明确服务标准和流程，提高服务效率。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客户服务流程梳理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服务团队建设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客户服务信息化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加强服务团队建设，提高员工服务意识和服务技能，打造专业化、高效化的服务团队。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推进客户服务信息化建设，建立客户服务信息化平台，实现客户信息的集中管理和共享。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客户服务体系建设及优化措施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将调查结果及时反馈给相关部门和人员，为后续改进提供指导和支持。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调查方式及样本选择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通过问卷调查、电话访问等方式对客户进行满意度调查，确保调查结果的真实性和客观性。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对调查结果进行深入分析，找出客户不满意的方面和原因，为后续改进提供依据。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建立完善的投诉处理流程，确保客户的投诉能够得到及时、有效的处理。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对客户的投诉进行深入分析，找出问题的根源和原因，为后续改进提供依据。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投诉原因分析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针对客户的投诉和反馈，制定相应的改进措施，并向上级领导和相关部门进行汇报和沟通。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改进措施汇报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投诉处理及改进措施汇报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运用人工智能、大数据等先进技术，实现客户服务的智能化和自动化，提高服务效率和质量。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提供个性化、定制化的服务，满足客户不同的需求和期望，提高客户满意度。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加强社区文化建设，营造温馨、和谐的社区氛围，增强客户的归属感和满意度。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提升客户体验的创新举措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物业管理与运营效率提升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流程梳理与优化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对物业管理流程进行全面梳理，识别出瓶颈和问题点，通过优化流程、减少冗余环节，提高管理效率。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信息化手段应用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引入先进的物业管理软件，实现信息化、智能化管理，提高数据处理速度和准确性，降低人为错误率。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实施效果评估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通过定期评估新流程的实施效果，及时发现问题并进行调整，确保优化措施的有效性和可持续性。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物业管理流程优化及实施效果评估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制定针对运营效率提升的具体策略，包括人力资源优化、设备设施升级、服务品质提升等方面，并进行全面部署。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策略制定与部署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建立有效的监督机制，对运营效率提升策略的执行情况进行跟踪和评估，确保各项措施得到有效落实。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通过数据分析和案例展示，向领导和业主展现运营效率提升策略的实施成果，增强信任和满意度。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运营效率提升策略部署和执行情况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建立科学的预算管理体系，合理制定各项预算指标，通过预算执行情况的定期分析和调整，确保预算目标的实现。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通过财务报表和数据分析，展示成本控制和预算管理的成果，体现财务管理水平和责任意识。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制定严格的成本控制措施，包括采购成本控制、人力成本控制、能源消耗控制等方面，降低运营成本。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成本控制和预算管理成果展示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https://d.book118.com/416233102112010100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2024-09-24T12:18:57.162</cp:lastPrinted>
  <dcterms:created xsi:type="dcterms:W3CDTF">2024-09-24T04:18:57Z</dcterms:created>
  <dcterms:modified xsi:type="dcterms:W3CDTF">2024-09-24T04:18:59Z</dcterms:modified>
</cp:coreProperties>
</file>