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D358E-272A-4685-B2B0-606C82C9F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6BEC6-5F9F-4872-AEBA-9E9B01889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41FAA-2124-44B8-9C28-795D0DBA7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B8DF5-37FC-4004-8E8F-89A2F7DE5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D60B36-2D68-4B2E-904F-603B1B658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F399F5-6C80-48C3-8C62-D23FBD037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077937-DA7F-4C9E-AB00-03B3ED06C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CF38C-106A-4C26-850F-606C5E556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7B373-4D82-4738-A675-A65DCB02E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91B55-21E9-4E62-A386-28C7BF1A2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F837A-BABC-4071-814E-21D55D41D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350100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财务年度个人工作总结报告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团队协作与沟通能力展现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职业道德与操守表现评价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存在问题分析及改进措施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自我鉴定与未来发展规划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内部控制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按时完成了每月、季度和年度的财务报表编制工作，确保报表的准确性和完整性。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对公司财务状况进行了深入分析，包括收入、成本、利润等方面，为管理层提供了有价值的决策支持。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加强公司内部控制体系的建设和执行，提高了财务管理水平和风险防范能力。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协助公司制定了年度预算，并对预算执行情况进行跟踪和分析，确保预算的合理性和有效性。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收入指标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成本指标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利润指标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现金流指标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通过精细化管理和采购策略调整，有效控制了成本支出，达成了成本指标。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通过积极拓展市场和优化销售策略，实现了收入指标的超额完成。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通过优化资金管理和加强应收账款回收，改善了现金流状况，达成了现金流指标。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在收入和成本双重控制下，实现了利润指标的稳步增长。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成功推动公司上市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提升财务管理水平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优化内部控制体系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获得行业认可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突出成果与贡献展示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作为财务团队的核心成员，协助公司成功上市，为公司融资和未来发展奠定了坚实基础。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通过引入先进的财务管理理念和工具，提升了公司财务管理水平和效率。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主导了公司内部控制体系的优化工作，提高了风险防范能力和公司治理水平。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凭借在财务领域的专业能力和突出表现，获得了行业内的认可和荣誉。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深入学习财务管理理论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拓展相关领域知识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实践运用专业知识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" r="1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专业知识学习及运用情况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系统学习了财务管理、财务分析、财务报告等核心课程，掌握了财务分析的基本方法和工具，理解了财务管理的本质和精髓。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积极学习经济学、统计学等相关学科知识，提升了对财务工作的全局理解和综合分析能力。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在工作中将所学理论知识与实践相结合，参与了多个财务分析项目，熟练运用财务分析方法和工具进行数据处理、分析和解读。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技能提升途径及效果评估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参加专业培训课程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参加了多场财务管理、财务分析等方面的专业培训课程，学习了最新的财务分析方法和工具，提升了专业技能水平。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参与实际项目锻炼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积极参与公司的财务分析项目，通过实际操作锻炼了自己的财务分析能力和解决问题的能力。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寻求同事及导师帮助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在工作中遇到问题时，积极向同事和导师请教，通过他们的指导和帮助，不断提升自己的专业技能和解决问题的能力。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增强了团队协作能力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在参与项目的过程中，与团队成员紧密合作，共同解决问题，增强了团队协作能力和沟通能力。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拓展了职业视野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通过学习和实践，对财务领域有了更深入的了解和认识，同时也拓展了自己的职业视野和发展空间。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提升了专业技能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通过不断学习和实践，自己的专业技能得到了显著提升，能够更好地应对工作中的挑战和问题。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208" b="820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个人成长感悟与收获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团队协作与沟通能力展现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积极参与团队内部讨论，与同事共同解决复杂问题，提高工作效率。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定期与团队成员分享工作进展、经验教训，促进信息流通和知识共享。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明确个人职责，与团队成员相互支持，共同完成各项工作任务。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团队内部协作情况回顾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积极与其他部门同事建立联系，主动了解彼此工作内容和需求，寻求合作机会。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93" b="29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在跨部门项目中，努力协调各方资源，确保项目顺利进行。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协调资源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对于合作过程中出现的问题，及时与相关部门沟通并反馈，共同寻求解决方案。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跨部门沟通合作经验分享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https://d.book118.com/416235010035010034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2024-09-03T06:44:17.548</cp:lastPrinted>
  <dcterms:created xsi:type="dcterms:W3CDTF">2024-09-02T22:44:17Z</dcterms:created>
  <dcterms:modified xsi:type="dcterms:W3CDTF">2024-09-02T22:44:19Z</dcterms:modified>
</cp:coreProperties>
</file>