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83B94-3ED2-4313-9C51-1A4D626C2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E9D98-FCF4-4BE9-B96B-8C2198677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2E17B-3B68-4F1E-B944-D4A0509B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DD01D-C5B9-4927-8C84-ADD246E81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D1C371-BBC0-4C23-8442-7C95DBE45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FF325-3DCA-49AC-9E4A-42A599EDD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3A885-F40E-432D-A968-D90C65F88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9093F-B63A-4959-B2F1-3EA8A0E0C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8B776-D4A5-45E0-B043-573557C3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CB3CA-9B09-4D0C-B4DA-86ABEEFFE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4C3ED-1BA2-4052-8496-66B6600D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410141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P2P租车十大品牌简介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品牌优势与特色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P2P租车是一种基于互联网平台的个人对个人车辆租赁模式，通过平台连接车主和租客，实现资源的共享和优化配置。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P2P租车品牌通常注重用户体验、提供便捷的服务、强调车辆的安全与可靠性，同时具有灵活的租赁方式和个性化的服务特色。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P2P租车品牌起源于欧美国家，随着共享经济和互联网技术的发展，逐渐在全球范围内兴起。在中国，P2P租车市场起步较晚，但发展迅速，成为交通出行领域的新兴业态。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随着市场竞争的加剧和政策的调整，P2P租车品牌不断进行创新和优化，提升服务质量，拓展市场份额。同时，一些品牌通过合并、收购等方式实现资源整合，进一步提高了市场竞争力。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P2P租车市场在国内外均呈现出快速增长的态势，各品牌之间的竞争也日益激烈。市场份额方面，排名靠前的品牌占据了较大的市场份额，而新兴品牌也不断涌现，积极抢占市场份额。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数据分析，P2P租车市场的排名情况因地区和时间而异。在中国市场，排名前五的品牌分别是滴滴出行、携程租车、神州租车、首汽租车和悟空租车。这些品牌在市场份额、用户口碑、服务质量等方面具有一定的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排名情况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品牌的市场份额与排名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用户体验是评价一个品牌价值的重要因素，包括租车流程的便捷性、车辆的舒适度、驾驶员的服务态度等。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用户满意度是衡量品牌价值的重要指标，通过调查问卷、在线评价等方式收集用户反馈，了解用户对品牌的满意度。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服务质量是品牌价值的重要组成部分，包括预订、取车、还车等环节的服务流程是否顺畅、高效。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投诉处理能力也是衡量服务质量的重要标准，品牌应建立完善的投诉处理机制，及时解决用户问题。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技术创新是推动品牌发展的关键因素，品牌应不断投入技术研发，提升租车服务的智能化、便捷化水平。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将新技术应用于租车服务中，如移动互联网、大数据、人工智能等，提升用户体验和服务效率。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品牌形象是品牌价值的直观体现，包括品牌的标识、口号、视觉形象等。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口碑传播对于品牌价值的提升至关重要，通过用户推荐、社交媒体传播等方式扩大品牌影响力。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品牌形象与口碑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品牌优势与特色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提供国内外各类品牌和型号的车辆，满足不同用户的需求。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定期更新车型，紧跟汽车市场潮流，为用户带来最新车型的选择。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车型选择丰富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https://d.book118.com/416241014140010055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2024-09-23T04:13:43.686</cp:lastPrinted>
  <dcterms:created xsi:type="dcterms:W3CDTF">2024-09-22T20:13:43Z</dcterms:created>
  <dcterms:modified xsi:type="dcterms:W3CDTF">2024-09-22T20:13:45Z</dcterms:modified>
</cp:coreProperties>
</file>