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  <p:sldMasterId id="2147483816" r:id="rId3"/>
    <p:sldMasterId id="2147483828" r:id="rId4"/>
    <p:sldMasterId id="2147483840" r:id="rId5"/>
    <p:sldMasterId id="2147483852" r:id="rId6"/>
    <p:sldMasterId id="2147483864" r:id="rId7"/>
    <p:sldMasterId id="2147483876" r:id="rId8"/>
    <p:sldMasterId id="2147483888" r:id="rId9"/>
    <p:sldMasterId id="2147483900" r:id="rId10"/>
    <p:sldMasterId id="2147483912" r:id="rId11"/>
  </p:sldMasterIdLst>
  <p:sldIdLst>
    <p:sldId id="259" r:id="rId12"/>
    <p:sldId id="262" r:id="rId13"/>
    <p:sldId id="265" r:id="rId14"/>
    <p:sldId id="268" r:id="rId15"/>
    <p:sldId id="271" r:id="rId16"/>
    <p:sldId id="274" r:id="rId17"/>
    <p:sldId id="277" r:id="rId18"/>
    <p:sldId id="280" r:id="rId19"/>
    <p:sldId id="283" r:id="rId20"/>
    <p:sldId id="286" r:id="rId21"/>
    <p:sldId id="289" r:id="rId22"/>
    <p:sldId id="291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Master" Target="slideMasters/slideMaster10.xml" /><Relationship Id="rId11" Type="http://schemas.openxmlformats.org/officeDocument/2006/relationships/slideMaster" Target="slideMasters/slideMaster11.xml" /><Relationship Id="rId12" Type="http://schemas.openxmlformats.org/officeDocument/2006/relationships/slide" Target="slides/slide1.xml" /><Relationship Id="rId13" Type="http://schemas.openxmlformats.org/officeDocument/2006/relationships/slide" Target="slides/slide2.xml" /><Relationship Id="rId14" Type="http://schemas.openxmlformats.org/officeDocument/2006/relationships/slide" Target="slides/slide3.xml" /><Relationship Id="rId15" Type="http://schemas.openxmlformats.org/officeDocument/2006/relationships/slide" Target="slides/slide4.xml" /><Relationship Id="rId16" Type="http://schemas.openxmlformats.org/officeDocument/2006/relationships/slide" Target="slides/slide5.xml" /><Relationship Id="rId17" Type="http://schemas.openxmlformats.org/officeDocument/2006/relationships/slide" Target="slides/slide6.xml" /><Relationship Id="rId18" Type="http://schemas.openxmlformats.org/officeDocument/2006/relationships/slide" Target="slides/slide7.xml" /><Relationship Id="rId19" Type="http://schemas.openxmlformats.org/officeDocument/2006/relationships/slide" Target="slides/slide8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9.xml" /><Relationship Id="rId21" Type="http://schemas.openxmlformats.org/officeDocument/2006/relationships/slide" Target="slides/slide10.xml" /><Relationship Id="rId22" Type="http://schemas.openxmlformats.org/officeDocument/2006/relationships/slide" Target="slides/slide11.xml" /><Relationship Id="rId23" Type="http://schemas.openxmlformats.org/officeDocument/2006/relationships/slide" Target="slides/slide12.xml" /><Relationship Id="rId24" Type="http://schemas.openxmlformats.org/officeDocument/2006/relationships/tags" Target="tags/tag38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7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8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slideMaster" Target="../slideMasters/slideMaster6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slideMaster" Target="../slideMasters/slideMaster6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9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slideMaster" Target="../slideMasters/slideMaster8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4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slideMaster" Target="../slideMasters/slideMaster8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9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slideMaster" Target="../slideMasters/slideMaster8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slideMaster" Target="../slideMasters/slideMaster8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slideMaster" Target="../slideMasters/slideMaster8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slideMaster" Target="../slideMasters/slideMaster8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2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slideMaster" Target="../slideMasters/slideMaster8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5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slideMaster" Target="../slideMasters/slideMaster8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1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slideMaster" Target="../slideMasters/slideMaster8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6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slideMaster" Target="../slideMasters/slideMaster8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0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slideMaster" Target="../slideMasters/slideMaster8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10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1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slideMaster" Target="../slideMasters/slideMaster10.xml" /></Relationships>
</file>

<file path=ppt/slideLayouts/_rels/slideLayout10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6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slideMaster" Target="../slideMasters/slideMaster10.xml" /></Relationships>
</file>

<file path=ppt/slideLayouts/_rels/slideLayout10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1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slideMaster" Target="../slideMasters/slideMaster10.xml" /></Relationships>
</file>

<file path=ppt/slideLayouts/_rels/slideLayout10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slideMaster" Target="../slideMasters/slideMaster10.xml" /></Relationships>
</file>

<file path=ppt/slideLayouts/_rels/slideLayout10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2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slideMaster" Target="../slideMasters/slideMaster10.xml" /></Relationships>
</file>

<file path=ppt/slideLayouts/_rels/slideLayout10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0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slideMaster" Target="../slideMasters/slideMaster10.xml" /></Relationships>
</file>

<file path=ppt/slideLayouts/_rels/slideLayout10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slideMaster" Target="../slideMasters/slideMaster10.xml" /></Relationships>
</file>

<file path=ppt/slideLayouts/_rels/slideLayout10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7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slideMaster" Target="../slideMasters/slideMaster10.xml" /></Relationships>
</file>

<file path=ppt/slideLayouts/_rels/slideLayout10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3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slideMaster" Target="../slideMasters/slideMaster10.xml" /></Relationships>
</file>

<file path=ppt/slideLayouts/_rels/slideLayout10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8.xml" /><Relationship Id="rId2" Type="http://schemas.openxmlformats.org/officeDocument/2006/relationships/tags" Target="../tags/tag359.xml" /><Relationship Id="rId3" Type="http://schemas.openxmlformats.org/officeDocument/2006/relationships/tags" Target="../tags/tag360.xml" /><Relationship Id="rId4" Type="http://schemas.openxmlformats.org/officeDocument/2006/relationships/tags" Target="../tags/tag361.xml" /><Relationship Id="rId5" Type="http://schemas.openxmlformats.org/officeDocument/2006/relationships/slideMaster" Target="../slideMasters/slideMaster10.xml" /></Relationships>
</file>

<file path=ppt/slideLayouts/_rels/slideLayout1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slideMaster" Target="../slideMasters/slideMaster10.xml" /></Relationships>
</file>

<file path=ppt/slideLayouts/_rels/slideLayout1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_rels/slideLayout1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8C0FB-8F5E-4267-9C6E-39F2F426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0F939-4119-4DD2-A160-A979EE54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B56D7-B3DB-4EE0-82FC-5857D527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15EE6-8E9E-4558-9ED2-BD9DA8DC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FFB57-76AB-462A-B2F8-128C633A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23F5A-386A-41C7-B517-56C349F2E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E7C49-0FD6-4E12-B513-CA16EED9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39A79-0236-4ED8-A3BB-B55A15B2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6AEDC-555A-40F1-999C-43083CFD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3B19-1690-4D84-A85C-7CC0413E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CC6FC-FE5A-49B0-836E-C10367A3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Line 2"/>
          <p:cNvSpPr/>
          <p:nvPr/>
        </p:nvSpPr>
        <p:spPr>
          <a:xfrm flipH="1">
            <a:off x="7315200" y="1066800"/>
            <a:ext cx="0" cy="4495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9219" name="Group 8"/>
          <p:cNvGrpSpPr/>
          <p:nvPr/>
        </p:nvGrpSpPr>
        <p:grpSpPr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9226" name="Oval 9"/>
            <p:cNvSpPr/>
            <p:nvPr/>
          </p:nvSpPr>
          <p:spPr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27" name="Oval 10"/>
            <p:cNvSpPr/>
            <p:nvPr/>
          </p:nvSpPr>
          <p:spPr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28" name="Oval 11"/>
            <p:cNvSpPr/>
            <p:nvPr/>
          </p:nvSpPr>
          <p:spPr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29" name="Oval 12"/>
            <p:cNvSpPr/>
            <p:nvPr/>
          </p:nvSpPr>
          <p:spPr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0" name="Oval 13"/>
            <p:cNvSpPr/>
            <p:nvPr/>
          </p:nvSpPr>
          <p:spPr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1" name="Oval 14"/>
            <p:cNvSpPr/>
            <p:nvPr/>
          </p:nvSpPr>
          <p:spPr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2" name="Oval 15"/>
            <p:cNvSpPr/>
            <p:nvPr/>
          </p:nvSpPr>
          <p:spPr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3" name="Oval 16"/>
            <p:cNvSpPr/>
            <p:nvPr/>
          </p:nvSpPr>
          <p:spPr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4" name="Oval 17"/>
            <p:cNvSpPr/>
            <p:nvPr/>
          </p:nvSpPr>
          <p:spPr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5" name="Oval 18"/>
            <p:cNvSpPr/>
            <p:nvPr/>
          </p:nvSpPr>
          <p:spPr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6" name="Oval 19"/>
            <p:cNvSpPr/>
            <p:nvPr/>
          </p:nvSpPr>
          <p:spPr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7" name="Oval 20"/>
            <p:cNvSpPr/>
            <p:nvPr/>
          </p:nvSpPr>
          <p:spPr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8" name="Oval 21"/>
            <p:cNvSpPr/>
            <p:nvPr/>
          </p:nvSpPr>
          <p:spPr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9" name="Oval 22"/>
            <p:cNvSpPr/>
            <p:nvPr/>
          </p:nvSpPr>
          <p:spPr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0" name="Oval 23"/>
            <p:cNvSpPr/>
            <p:nvPr/>
          </p:nvSpPr>
          <p:spPr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1" name="Oval 24"/>
            <p:cNvSpPr/>
            <p:nvPr/>
          </p:nvSpPr>
          <p:spPr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2" name="Oval 25"/>
            <p:cNvSpPr/>
            <p:nvPr/>
          </p:nvSpPr>
          <p:spPr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3" name="Oval 26"/>
            <p:cNvSpPr/>
            <p:nvPr/>
          </p:nvSpPr>
          <p:spPr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4" name="Oval 27"/>
            <p:cNvSpPr/>
            <p:nvPr/>
          </p:nvSpPr>
          <p:spPr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5" name="Oval 28"/>
            <p:cNvSpPr/>
            <p:nvPr/>
          </p:nvSpPr>
          <p:spPr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6" name="Oval 29"/>
            <p:cNvSpPr/>
            <p:nvPr/>
          </p:nvSpPr>
          <p:spPr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7" name="Oval 30"/>
            <p:cNvSpPr/>
            <p:nvPr/>
          </p:nvSpPr>
          <p:spPr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8" name="Oval 31"/>
            <p:cNvSpPr/>
            <p:nvPr/>
          </p:nvSpPr>
          <p:spPr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9" name="Oval 32"/>
            <p:cNvSpPr/>
            <p:nvPr/>
          </p:nvSpPr>
          <p:spPr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0" name="Oval 33"/>
            <p:cNvSpPr/>
            <p:nvPr/>
          </p:nvSpPr>
          <p:spPr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1" name="Oval 34"/>
            <p:cNvSpPr/>
            <p:nvPr/>
          </p:nvSpPr>
          <p:spPr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2" name="Oval 35"/>
            <p:cNvSpPr/>
            <p:nvPr/>
          </p:nvSpPr>
          <p:spPr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3" name="Oval 36"/>
            <p:cNvSpPr/>
            <p:nvPr/>
          </p:nvSpPr>
          <p:spPr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4" name="Oval 37"/>
            <p:cNvSpPr/>
            <p:nvPr/>
          </p:nvSpPr>
          <p:spPr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5" name="Oval 38"/>
            <p:cNvSpPr/>
            <p:nvPr/>
          </p:nvSpPr>
          <p:spPr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6" name="Oval 39"/>
            <p:cNvSpPr/>
            <p:nvPr/>
          </p:nvSpPr>
          <p:spPr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9220" name="Line 40"/>
          <p:cNvSpPr/>
          <p:nvPr/>
        </p:nvSpPr>
        <p:spPr>
          <a:xfrm>
            <a:off x="304800" y="2819400"/>
            <a:ext cx="8229600" cy="0"/>
          </a:xfrm>
          <a:prstGeom prst="line">
            <a:avLst/>
          </a:prstGeom>
          <a:ln w="63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79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zh-CN"/>
              <a:t>单击此处编辑母版标题样式</a:t>
            </a:r>
            <a:endParaRPr lang="en-US" altLang="zh-CN"/>
          </a:p>
        </p:txBody>
      </p:sp>
      <p:sp>
        <p:nvSpPr>
          <p:cNvPr id="1679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r>
              <a:rPr lang="en-US" altLang="zh-CN"/>
              <a:t>单击此处编辑母版副标题样式</a:t>
            </a:r>
            <a:endParaRPr lang="en-US" altLang="zh-CN"/>
          </a:p>
        </p:txBody>
      </p:sp>
      <p:sp>
        <p:nvSpPr>
          <p:cNvPr id="74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BA72A2-7B61-4468-B316-79754F731169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5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6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9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0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Freeform 2"/>
          <p:cNvSpPr/>
          <p:nvPr/>
        </p:nvSpPr>
        <p:spPr>
          <a:xfrm>
            <a:off x="20638" y="12700"/>
            <a:ext cx="8896350" cy="6780213"/>
          </a:xfrm>
          <a:custGeom>
            <a:cxnLst>
              <a:cxn ang="0">
                <a:pos x="2147483647" y="0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l" t="t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195" name="Group 8"/>
          <p:cNvGrpSpPr/>
          <p:nvPr/>
        </p:nvGrpSpPr>
        <p:grpSpPr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8213" name="Freeform 9"/>
            <p:cNvSpPr/>
            <p:nvPr userDrawn="1"/>
          </p:nvSpPr>
          <p:spPr>
            <a:xfrm>
              <a:off x="177" y="177"/>
              <a:ext cx="2250" cy="1017"/>
            </a:xfrm>
            <a:custGeom>
              <a:cxnLst>
                <a:cxn ang="0">
                  <a:pos x="212895360" y="19069064"/>
                </a:cxn>
                <a:cxn ang="0">
                  <a:pos x="190391823" y="15356128"/>
                </a:cxn>
                <a:cxn ang="0">
                  <a:pos x="149126736" y="10146842"/>
                </a:cxn>
                <a:cxn ang="0">
                  <a:pos x="19031704" y="0"/>
                </a:cxn>
                <a:cxn ang="0">
                  <a:pos x="6138108" y="961355"/>
                </a:cxn>
                <a:cxn ang="0">
                  <a:pos x="0" y="4010436"/>
                </a:cxn>
                <a:cxn ang="0">
                  <a:pos x="7480275" y="7489392"/>
                </a:cxn>
                <a:cxn ang="0">
                  <a:pos x="152827569" y="19757234"/>
                </a:cxn>
                <a:cxn ang="0">
                  <a:pos x="184673414" y="18971656"/>
                </a:cxn>
                <a:cxn ang="0">
                  <a:pos x="210421196" y="19987745"/>
                </a:cxn>
                <a:cxn ang="0">
                  <a:pos x="212895360" y="19069064"/>
                </a:cxn>
                <a:cxn ang="0">
                  <a:pos x="212895360" y="19069064"/>
                </a:cxn>
              </a:cxnLst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14" name="Freeform 10"/>
            <p:cNvSpPr/>
            <p:nvPr userDrawn="1"/>
          </p:nvSpPr>
          <p:spPr>
            <a:xfrm>
              <a:off x="166" y="261"/>
              <a:ext cx="2244" cy="1007"/>
            </a:xfrm>
            <a:custGeom>
              <a:cxnLst>
                <a:cxn ang="0">
                  <a:pos x="8819" y="0"/>
                </a:cxn>
                <a:cxn ang="0">
                  <a:pos x="85661" y="6016"/>
                </a:cxn>
                <a:cxn ang="0">
                  <a:pos x="91898" y="7396"/>
                </a:cxn>
                <a:cxn ang="0">
                  <a:pos x="102081" y="9180"/>
                </a:cxn>
                <a:cxn ang="0">
                  <a:pos x="100730" y="9518"/>
                </a:cxn>
                <a:cxn ang="0">
                  <a:pos x="86868" y="9122"/>
                </a:cxn>
                <a:cxn ang="0">
                  <a:pos x="73680" y="9402"/>
                </a:cxn>
                <a:cxn ang="0">
                  <a:pos x="2664" y="3464"/>
                </a:cxn>
                <a:cxn ang="0">
                  <a:pos x="0" y="1740"/>
                </a:cxn>
                <a:cxn ang="0">
                  <a:pos x="2954" y="367"/>
                </a:cxn>
                <a:cxn ang="0">
                  <a:pos x="8819" y="0"/>
                </a:cxn>
                <a:cxn ang="0">
                  <a:pos x="8819" y="0"/>
                </a:cxn>
              </a:cxnLst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15" name="Freeform 11"/>
            <p:cNvSpPr/>
            <p:nvPr userDrawn="1"/>
          </p:nvSpPr>
          <p:spPr>
            <a:xfrm>
              <a:off x="474" y="344"/>
              <a:ext cx="1488" cy="919"/>
            </a:xfrm>
            <a:custGeom>
              <a:cxnLst>
                <a:cxn ang="0">
                  <a:pos x="0" y="3904"/>
                </a:cxn>
                <a:cxn ang="0">
                  <a:pos x="61178" y="8981"/>
                </a:cxn>
                <a:cxn ang="0">
                  <a:pos x="62316" y="6421"/>
                </a:cxn>
                <a:cxn ang="0">
                  <a:pos x="69614" y="5076"/>
                </a:cxn>
                <a:cxn ang="0">
                  <a:pos x="5175" y="0"/>
                </a:cxn>
                <a:cxn ang="0">
                  <a:pos x="0" y="1521"/>
                </a:cxn>
                <a:cxn ang="0">
                  <a:pos x="0" y="3904"/>
                </a:cxn>
                <a:cxn ang="0">
                  <a:pos x="0" y="3904"/>
                </a:cxn>
              </a:cxnLst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216" name="Group 12"/>
            <p:cNvGrpSpPr/>
            <p:nvPr userDrawn="1"/>
          </p:nvGrpSpPr>
          <p:grpSpPr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8217" name="Freeform 13"/>
              <p:cNvSpPr/>
              <p:nvPr userDrawn="1"/>
            </p:nvSpPr>
            <p:spPr>
              <a:xfrm>
                <a:off x="2005" y="934"/>
                <a:ext cx="212" cy="214"/>
              </a:xfrm>
              <a:custGeom>
                <a:cxnLst>
                  <a:cxn ang="0">
                    <a:pos x="6975" y="0"/>
                  </a:cxn>
                  <a:cxn ang="0">
                    <a:pos x="2567" y="852"/>
                  </a:cxn>
                  <a:cxn ang="0">
                    <a:pos x="0" y="2223"/>
                  </a:cxn>
                  <a:cxn ang="0">
                    <a:pos x="5075" y="2055"/>
                  </a:cxn>
                  <a:cxn ang="0">
                    <a:pos x="6538" y="1086"/>
                  </a:cxn>
                  <a:cxn ang="0">
                    <a:pos x="9540" y="344"/>
                  </a:cxn>
                  <a:cxn ang="0">
                    <a:pos x="6975" y="0"/>
                  </a:cxn>
                  <a:cxn ang="0">
                    <a:pos x="6975" y="0"/>
                  </a:cxn>
                </a:cxnLst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8" name="Freeform 14"/>
              <p:cNvSpPr/>
              <p:nvPr userDrawn="1"/>
            </p:nvSpPr>
            <p:spPr>
              <a:xfrm>
                <a:off x="123" y="148"/>
                <a:ext cx="2386" cy="1081"/>
              </a:xfrm>
              <a:custGeom>
                <a:cxnLst>
                  <a:cxn ang="0">
                    <a:pos x="10206" y="0"/>
                  </a:cxn>
                  <a:cxn ang="0">
                    <a:pos x="4127" y="615"/>
                  </a:cxn>
                  <a:cxn ang="0">
                    <a:pos x="0" y="2457"/>
                  </a:cxn>
                  <a:cxn ang="0">
                    <a:pos x="4401" y="4237"/>
                  </a:cxn>
                  <a:cxn ang="0">
                    <a:pos x="77361" y="10235"/>
                  </a:cxn>
                  <a:cxn ang="0">
                    <a:pos x="93078" y="9862"/>
                  </a:cxn>
                  <a:cxn ang="0">
                    <a:pos x="105814" y="10391"/>
                  </a:cxn>
                  <a:cxn ang="0">
                    <a:pos x="110233" y="9551"/>
                  </a:cxn>
                  <a:cxn ang="0">
                    <a:pos x="98308" y="7837"/>
                  </a:cxn>
                  <a:cxn ang="0">
                    <a:pos x="93463" y="6052"/>
                  </a:cxn>
                  <a:cxn ang="0">
                    <a:pos x="89639" y="6223"/>
                  </a:cxn>
                  <a:cxn ang="0">
                    <a:pos x="94182" y="7837"/>
                  </a:cxn>
                  <a:cxn ang="0">
                    <a:pos x="103291" y="9558"/>
                  </a:cxn>
                  <a:cxn ang="0">
                    <a:pos x="92501" y="9293"/>
                  </a:cxn>
                  <a:cxn ang="0">
                    <a:pos x="79778" y="9601"/>
                  </a:cxn>
                  <a:cxn ang="0">
                    <a:pos x="82133" y="7669"/>
                  </a:cxn>
                  <a:cxn ang="0">
                    <a:pos x="87588" y="6353"/>
                  </a:cxn>
                  <a:cxn ang="0">
                    <a:pos x="81202" y="6517"/>
                  </a:cxn>
                  <a:cxn ang="0">
                    <a:pos x="76251" y="7775"/>
                  </a:cxn>
                  <a:cxn ang="0">
                    <a:pos x="74568" y="9343"/>
                  </a:cxn>
                  <a:cxn ang="0">
                    <a:pos x="7012" y="3659"/>
                  </a:cxn>
                  <a:cxn ang="0">
                    <a:pos x="5221" y="2535"/>
                  </a:cxn>
                  <a:cxn ang="0">
                    <a:pos x="6739" y="1128"/>
                  </a:cxn>
                  <a:cxn ang="0">
                    <a:pos x="14181" y="0"/>
                  </a:cxn>
                  <a:cxn ang="0">
                    <a:pos x="10206" y="0"/>
                  </a:cxn>
                  <a:cxn ang="0">
                    <a:pos x="10206" y="0"/>
                  </a:cxn>
                </a:cxnLst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9" name="Freeform 15"/>
              <p:cNvSpPr/>
              <p:nvPr userDrawn="1"/>
            </p:nvSpPr>
            <p:spPr>
              <a:xfrm>
                <a:off x="324" y="158"/>
                <a:ext cx="1686" cy="614"/>
              </a:xfrm>
              <a:custGeom>
                <a:cxnLst>
                  <a:cxn ang="0">
                    <a:pos x="6551" y="0"/>
                  </a:cxn>
                  <a:cxn ang="0">
                    <a:pos x="77869" y="5761"/>
                  </a:cxn>
                  <a:cxn ang="0">
                    <a:pos x="70361" y="5878"/>
                  </a:cxn>
                  <a:cxn ang="0">
                    <a:pos x="0" y="317"/>
                  </a:cxn>
                  <a:cxn ang="0">
                    <a:pos x="6551" y="0"/>
                  </a:cxn>
                  <a:cxn ang="0">
                    <a:pos x="6551" y="0"/>
                  </a:cxn>
                </a:cxnLst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20" name="Freeform 16"/>
              <p:cNvSpPr/>
              <p:nvPr userDrawn="1"/>
            </p:nvSpPr>
            <p:spPr>
              <a:xfrm>
                <a:off x="409" y="251"/>
                <a:ext cx="227" cy="410"/>
              </a:xfrm>
              <a:custGeom>
                <a:cxnLst>
                  <a:cxn ang="0">
                    <a:pos x="7731" y="0"/>
                  </a:cxn>
                  <a:cxn ang="0">
                    <a:pos x="1266" y="1204"/>
                  </a:cxn>
                  <a:cxn ang="0">
                    <a:pos x="0" y="2593"/>
                  </a:cxn>
                  <a:cxn ang="0">
                    <a:pos x="2218" y="3546"/>
                  </a:cxn>
                  <a:cxn ang="0">
                    <a:pos x="6234" y="3781"/>
                  </a:cxn>
                  <a:cxn ang="0">
                    <a:pos x="5061" y="1731"/>
                  </a:cxn>
                  <a:cxn ang="0">
                    <a:pos x="10634" y="198"/>
                  </a:cxn>
                  <a:cxn ang="0">
                    <a:pos x="7731" y="0"/>
                  </a:cxn>
                  <a:cxn ang="0">
                    <a:pos x="7731" y="0"/>
                  </a:cxn>
                </a:cxnLst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21" name="Freeform 17"/>
              <p:cNvSpPr/>
              <p:nvPr userDrawn="1"/>
            </p:nvSpPr>
            <p:spPr>
              <a:xfrm>
                <a:off x="846" y="536"/>
                <a:ext cx="691" cy="364"/>
              </a:xfrm>
              <a:custGeom>
                <a:cxnLst>
                  <a:cxn ang="0">
                    <a:pos x="909" y="411"/>
                  </a:cxn>
                  <a:cxn ang="0">
                    <a:pos x="10123" y="794"/>
                  </a:cxn>
                  <a:cxn ang="0">
                    <a:pos x="20541" y="1642"/>
                  </a:cxn>
                  <a:cxn ang="0">
                    <a:pos x="27896" y="2911"/>
                  </a:cxn>
                  <a:cxn ang="0">
                    <a:pos x="20665" y="2753"/>
                  </a:cxn>
                  <a:cxn ang="0">
                    <a:pos x="8787" y="1749"/>
                  </a:cxn>
                  <a:cxn ang="0">
                    <a:pos x="3162" y="957"/>
                  </a:cxn>
                  <a:cxn ang="0">
                    <a:pos x="6763" y="1950"/>
                  </a:cxn>
                  <a:cxn ang="0">
                    <a:pos x="17238" y="3227"/>
                  </a:cxn>
                  <a:cxn ang="0">
                    <a:pos x="29526" y="3550"/>
                  </a:cxn>
                  <a:cxn ang="0">
                    <a:pos x="30990" y="2680"/>
                  </a:cxn>
                  <a:cxn ang="0">
                    <a:pos x="24978" y="1441"/>
                  </a:cxn>
                  <a:cxn ang="0">
                    <a:pos x="10763" y="207"/>
                  </a:cxn>
                  <a:cxn ang="0">
                    <a:pos x="0" y="0"/>
                  </a:cxn>
                  <a:cxn ang="0">
                    <a:pos x="909" y="411"/>
                  </a:cxn>
                  <a:cxn ang="0">
                    <a:pos x="909" y="411"/>
                  </a:cxn>
                </a:cxnLst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8196" name="Group 18"/>
          <p:cNvGrpSpPr/>
          <p:nvPr/>
        </p:nvGrpSpPr>
        <p:grpSpPr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8204" name="Freeform 19"/>
            <p:cNvSpPr/>
            <p:nvPr userDrawn="1"/>
          </p:nvSpPr>
          <p:spPr>
            <a:xfrm rot="7320404">
              <a:off x="4909" y="2936"/>
              <a:ext cx="629" cy="293"/>
            </a:xfrm>
            <a:custGeom>
              <a:cxnLst>
                <a:cxn ang="0">
                  <a:pos x="48" y="6"/>
                </a:cxn>
                <a:cxn ang="0">
                  <a:pos x="44" y="5"/>
                </a:cxn>
                <a:cxn ang="0">
                  <a:pos x="34" y="3"/>
                </a:cxn>
                <a:cxn ang="0">
                  <a:pos x="4" y="0"/>
                </a:cxn>
                <a:cxn ang="0">
                  <a:pos x="2" y="1"/>
                </a:cxn>
                <a:cxn ang="0">
                  <a:pos x="0" y="1"/>
                </a:cxn>
                <a:cxn ang="0">
                  <a:pos x="2" y="3"/>
                </a:cxn>
                <a:cxn ang="0">
                  <a:pos x="35" y="6"/>
                </a:cxn>
                <a:cxn ang="0">
                  <a:pos x="42" y="6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6"/>
                </a:cxn>
              </a:cxnLst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5" name="Freeform 20"/>
            <p:cNvSpPr/>
            <p:nvPr userDrawn="1"/>
          </p:nvSpPr>
          <p:spPr>
            <a:xfrm rot="7320404">
              <a:off x="4893" y="2922"/>
              <a:ext cx="627" cy="29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6" name="Freeform 21"/>
            <p:cNvSpPr/>
            <p:nvPr userDrawn="1"/>
          </p:nvSpPr>
          <p:spPr>
            <a:xfrm rot="7320404">
              <a:off x="4999" y="2913"/>
              <a:ext cx="416" cy="265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207" name="Group 22"/>
            <p:cNvGrpSpPr/>
            <p:nvPr userDrawn="1"/>
          </p:nvGrpSpPr>
          <p:grpSpPr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8208" name="Freeform 23"/>
              <p:cNvSpPr/>
              <p:nvPr userDrawn="1"/>
            </p:nvSpPr>
            <p:spPr>
              <a:xfrm rot="7320404">
                <a:off x="4987" y="3190"/>
                <a:ext cx="59" cy="61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09" name="Freeform 24"/>
              <p:cNvSpPr/>
              <p:nvPr userDrawn="1"/>
            </p:nvSpPr>
            <p:spPr>
              <a:xfrm rot="7320404">
                <a:off x="4887" y="2930"/>
                <a:ext cx="667" cy="311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0" name="Freeform 25"/>
              <p:cNvSpPr/>
              <p:nvPr userDrawn="1"/>
            </p:nvSpPr>
            <p:spPr>
              <a:xfrm rot="7320404">
                <a:off x="5062" y="2997"/>
                <a:ext cx="472" cy="176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1" name="Freeform 26"/>
              <p:cNvSpPr/>
              <p:nvPr userDrawn="1"/>
            </p:nvSpPr>
            <p:spPr>
              <a:xfrm rot="7320404">
                <a:off x="5364" y="2872"/>
                <a:ext cx="63" cy="118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2" name="Freeform 27"/>
              <p:cNvSpPr/>
              <p:nvPr userDrawn="1"/>
            </p:nvSpPr>
            <p:spPr>
              <a:xfrm rot="7320404">
                <a:off x="5137" y="2999"/>
                <a:ext cx="193" cy="104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197" name="Freeform 28"/>
          <p:cNvSpPr/>
          <p:nvPr/>
        </p:nvSpPr>
        <p:spPr>
          <a:xfrm>
            <a:off x="901700" y="5054600"/>
            <a:ext cx="6807200" cy="728663"/>
          </a:xfrm>
          <a:custGeom>
            <a:cxnLst>
              <a:cxn ang="0">
                <a:pos x="0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8" name="Freeform 29"/>
          <p:cNvSpPr/>
          <p:nvPr/>
        </p:nvSpPr>
        <p:spPr>
          <a:xfrm>
            <a:off x="4076700" y="1930400"/>
            <a:ext cx="889000" cy="381000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 cmpd="sng">
            <a:solidFill>
              <a:schemeClr val="tx2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5462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6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4853E58-2037-4985-B3BD-4179BF70EF79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7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8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 eaLnBrk="1" hangingPunct="1">
              <a:buNone/>
            </a:pPr>
            <a:fld id="{9A0DB2DC-4C9A-4742-B13C-FB6460FD3503}" type="slidenum">
              <a:rPr lang="zh-CN" altLang="en-US">
                <a:latin typeface="Comic Sans MS" panose="030f0702030302020204" pitchFamily="66" charset="0"/>
              </a:rPr>
              <a:t/>
            </a:fld>
            <a:endParaRPr lang="zh-CN" altLang="en-US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24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124.xml" /><Relationship Id="rId2" Type="http://schemas.openxmlformats.org/officeDocument/2006/relationships/slideLayout" Target="../slideLayouts/slideLayout35.xml" /><Relationship Id="rId20" Type="http://schemas.openxmlformats.org/officeDocument/2006/relationships/theme" Target="../theme/theme4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186.xml" /><Relationship Id="rId2" Type="http://schemas.openxmlformats.org/officeDocument/2006/relationships/slideLayout" Target="../slideLayouts/slideLayout46.xml" /><Relationship Id="rId20" Type="http://schemas.openxmlformats.org/officeDocument/2006/relationships/theme" Target="../theme/theme5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10" Type="http://schemas.openxmlformats.org/officeDocument/2006/relationships/slideLayout" Target="../slideLayouts/slideLayout65.xml" /><Relationship Id="rId11" Type="http://schemas.openxmlformats.org/officeDocument/2006/relationships/slideLayout" Target="../slideLayouts/slideLayout66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248.xml" /><Relationship Id="rId2" Type="http://schemas.openxmlformats.org/officeDocument/2006/relationships/slideLayout" Target="../slideLayouts/slideLayout57.xml" /><Relationship Id="rId20" Type="http://schemas.openxmlformats.org/officeDocument/2006/relationships/theme" Target="../theme/theme6.xml" /><Relationship Id="rId3" Type="http://schemas.openxmlformats.org/officeDocument/2006/relationships/slideLayout" Target="../slideLayouts/slideLayout58.xml" /><Relationship Id="rId4" Type="http://schemas.openxmlformats.org/officeDocument/2006/relationships/slideLayout" Target="../slideLayouts/slideLayout59.xml" /><Relationship Id="rId5" Type="http://schemas.openxmlformats.org/officeDocument/2006/relationships/slideLayout" Target="../slideLayouts/slideLayout60.xml" /><Relationship Id="rId6" Type="http://schemas.openxmlformats.org/officeDocument/2006/relationships/slideLayout" Target="../slideLayouts/slideLayout61.xml" /><Relationship Id="rId7" Type="http://schemas.openxmlformats.org/officeDocument/2006/relationships/slideLayout" Target="../slideLayouts/slideLayout62.xml" /><Relationship Id="rId8" Type="http://schemas.openxmlformats.org/officeDocument/2006/relationships/slideLayout" Target="../slideLayouts/slideLayout63.xml" /><Relationship Id="rId9" Type="http://schemas.openxmlformats.org/officeDocument/2006/relationships/slideLayout" Target="../slideLayouts/slideLayout64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7.xml" /><Relationship Id="rId10" Type="http://schemas.openxmlformats.org/officeDocument/2006/relationships/slideLayout" Target="../slideLayouts/slideLayout76.xml" /><Relationship Id="rId11" Type="http://schemas.openxmlformats.org/officeDocument/2006/relationships/slideLayout" Target="../slideLayouts/slideLayout77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7.xml" /><Relationship Id="rId2" Type="http://schemas.openxmlformats.org/officeDocument/2006/relationships/slideLayout" Target="../slideLayouts/slideLayout68.xml" /><Relationship Id="rId3" Type="http://schemas.openxmlformats.org/officeDocument/2006/relationships/slideLayout" Target="../slideLayouts/slideLayout69.xml" /><Relationship Id="rId4" Type="http://schemas.openxmlformats.org/officeDocument/2006/relationships/slideLayout" Target="../slideLayouts/slideLayout70.xml" /><Relationship Id="rId5" Type="http://schemas.openxmlformats.org/officeDocument/2006/relationships/slideLayout" Target="../slideLayouts/slideLayout71.xml" /><Relationship Id="rId6" Type="http://schemas.openxmlformats.org/officeDocument/2006/relationships/slideLayout" Target="../slideLayouts/slideLayout72.xml" /><Relationship Id="rId7" Type="http://schemas.openxmlformats.org/officeDocument/2006/relationships/slideLayout" Target="../slideLayouts/slideLayout73.xml" /><Relationship Id="rId8" Type="http://schemas.openxmlformats.org/officeDocument/2006/relationships/slideLayout" Target="../slideLayouts/slideLayout74.xml" /><Relationship Id="rId9" Type="http://schemas.openxmlformats.org/officeDocument/2006/relationships/slideLayout" Target="../slideLayouts/slideLayout75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10" Type="http://schemas.openxmlformats.org/officeDocument/2006/relationships/slideLayout" Target="../slideLayouts/slideLayout87.xml" /><Relationship Id="rId11" Type="http://schemas.openxmlformats.org/officeDocument/2006/relationships/slideLayout" Target="../slideLayouts/slideLayout88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310.xml" /><Relationship Id="rId2" Type="http://schemas.openxmlformats.org/officeDocument/2006/relationships/slideLayout" Target="../slideLayouts/slideLayout79.xml" /><Relationship Id="rId20" Type="http://schemas.openxmlformats.org/officeDocument/2006/relationships/theme" Target="../theme/theme8.xml" /><Relationship Id="rId3" Type="http://schemas.openxmlformats.org/officeDocument/2006/relationships/slideLayout" Target="../slideLayouts/slideLayout80.xml" /><Relationship Id="rId4" Type="http://schemas.openxmlformats.org/officeDocument/2006/relationships/slideLayout" Target="../slideLayouts/slideLayout81.xml" /><Relationship Id="rId5" Type="http://schemas.openxmlformats.org/officeDocument/2006/relationships/slideLayout" Target="../slideLayouts/slideLayout82.xml" /><Relationship Id="rId6" Type="http://schemas.openxmlformats.org/officeDocument/2006/relationships/slideLayout" Target="../slideLayouts/slideLayout83.xml" /><Relationship Id="rId7" Type="http://schemas.openxmlformats.org/officeDocument/2006/relationships/slideLayout" Target="../slideLayouts/slideLayout84.xml" /><Relationship Id="rId8" Type="http://schemas.openxmlformats.org/officeDocument/2006/relationships/slideLayout" Target="../slideLayouts/slideLayout85.xml" /><Relationship Id="rId9" Type="http://schemas.openxmlformats.org/officeDocument/2006/relationships/slideLayout" Target="../slideLayouts/slideLayout86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9.xml" /><Relationship Id="rId10" Type="http://schemas.openxmlformats.org/officeDocument/2006/relationships/slideLayout" Target="../slideLayouts/slideLayout98.xml" /><Relationship Id="rId11" Type="http://schemas.openxmlformats.org/officeDocument/2006/relationships/slideLayout" Target="../slideLayouts/slideLayout99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9.xml" /><Relationship Id="rId2" Type="http://schemas.openxmlformats.org/officeDocument/2006/relationships/slideLayout" Target="../slideLayouts/slideLayout90.xml" /><Relationship Id="rId3" Type="http://schemas.openxmlformats.org/officeDocument/2006/relationships/slideLayout" Target="../slideLayouts/slideLayout91.xml" /><Relationship Id="rId4" Type="http://schemas.openxmlformats.org/officeDocument/2006/relationships/slideLayout" Target="../slideLayouts/slideLayout92.xml" /><Relationship Id="rId5" Type="http://schemas.openxmlformats.org/officeDocument/2006/relationships/slideLayout" Target="../slideLayouts/slideLayout93.xml" /><Relationship Id="rId6" Type="http://schemas.openxmlformats.org/officeDocument/2006/relationships/slideLayout" Target="../slideLayouts/slideLayout94.xml" /><Relationship Id="rId7" Type="http://schemas.openxmlformats.org/officeDocument/2006/relationships/slideLayout" Target="../slideLayouts/slideLayout95.xml" /><Relationship Id="rId8" Type="http://schemas.openxmlformats.org/officeDocument/2006/relationships/slideLayout" Target="../slideLayouts/slideLayout96.xml" /><Relationship Id="rId9" Type="http://schemas.openxmlformats.org/officeDocument/2006/relationships/slideLayout" Target="../slideLayouts/slideLayout97.xml" /></Relationships>
</file>

<file path=ppt/slideMasters/_rels/slideMaster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0.xml" /><Relationship Id="rId10" Type="http://schemas.openxmlformats.org/officeDocument/2006/relationships/slideLayout" Target="../slideLayouts/slideLayout109.xml" /><Relationship Id="rId11" Type="http://schemas.openxmlformats.org/officeDocument/2006/relationships/slideLayout" Target="../slideLayouts/slideLayout110.xml" /><Relationship Id="rId12" Type="http://schemas.openxmlformats.org/officeDocument/2006/relationships/tags" Target="../tags/tag367.xml" /><Relationship Id="rId13" Type="http://schemas.openxmlformats.org/officeDocument/2006/relationships/tags" Target="../tags/tag368.xml" /><Relationship Id="rId14" Type="http://schemas.openxmlformats.org/officeDocument/2006/relationships/tags" Target="../tags/tag369.xml" /><Relationship Id="rId15" Type="http://schemas.openxmlformats.org/officeDocument/2006/relationships/tags" Target="../tags/tag370.xml" /><Relationship Id="rId16" Type="http://schemas.openxmlformats.org/officeDocument/2006/relationships/tags" Target="../tags/tag37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372.xml" /><Relationship Id="rId2" Type="http://schemas.openxmlformats.org/officeDocument/2006/relationships/slideLayout" Target="../slideLayouts/slideLayout101.xml" /><Relationship Id="rId20" Type="http://schemas.openxmlformats.org/officeDocument/2006/relationships/theme" Target="../theme/theme10.xml" /><Relationship Id="rId3" Type="http://schemas.openxmlformats.org/officeDocument/2006/relationships/slideLayout" Target="../slideLayouts/slideLayout102.xml" /><Relationship Id="rId4" Type="http://schemas.openxmlformats.org/officeDocument/2006/relationships/slideLayout" Target="../slideLayouts/slideLayout103.xml" /><Relationship Id="rId5" Type="http://schemas.openxmlformats.org/officeDocument/2006/relationships/slideLayout" Target="../slideLayouts/slideLayout104.xml" /><Relationship Id="rId6" Type="http://schemas.openxmlformats.org/officeDocument/2006/relationships/slideLayout" Target="../slideLayouts/slideLayout105.xml" /><Relationship Id="rId7" Type="http://schemas.openxmlformats.org/officeDocument/2006/relationships/slideLayout" Target="../slideLayouts/slideLayout106.xml" /><Relationship Id="rId8" Type="http://schemas.openxmlformats.org/officeDocument/2006/relationships/slideLayout" Target="../slideLayouts/slideLayout107.xml" /><Relationship Id="rId9" Type="http://schemas.openxmlformats.org/officeDocument/2006/relationships/slideLayout" Target="../slideLayouts/slideLayout108.xml" /></Relationships>
</file>

<file path=ppt/slideMasters/_rels/slideMaster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1.xml" /><Relationship Id="rId10" Type="http://schemas.openxmlformats.org/officeDocument/2006/relationships/slideLayout" Target="../slideLayouts/slideLayout120.xml" /><Relationship Id="rId11" Type="http://schemas.openxmlformats.org/officeDocument/2006/relationships/slideLayout" Target="../slideLayouts/slideLayout121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11.xml" /><Relationship Id="rId2" Type="http://schemas.openxmlformats.org/officeDocument/2006/relationships/slideLayout" Target="../slideLayouts/slideLayout112.xml" /><Relationship Id="rId3" Type="http://schemas.openxmlformats.org/officeDocument/2006/relationships/slideLayout" Target="../slideLayouts/slideLayout113.xml" /><Relationship Id="rId4" Type="http://schemas.openxmlformats.org/officeDocument/2006/relationships/slideLayout" Target="../slideLayouts/slideLayout114.xml" /><Relationship Id="rId5" Type="http://schemas.openxmlformats.org/officeDocument/2006/relationships/slideLayout" Target="../slideLayouts/slideLayout115.xml" /><Relationship Id="rId6" Type="http://schemas.openxmlformats.org/officeDocument/2006/relationships/slideLayout" Target="../slideLayouts/slideLayout116.xml" /><Relationship Id="rId7" Type="http://schemas.openxmlformats.org/officeDocument/2006/relationships/slideLayout" Target="../slideLayouts/slideLayout117.xml" /><Relationship Id="rId8" Type="http://schemas.openxmlformats.org/officeDocument/2006/relationships/slideLayout" Target="../slideLayouts/slideLayout118.xml" /><Relationship Id="rId9" Type="http://schemas.openxmlformats.org/officeDocument/2006/relationships/slideLayout" Target="../slideLayouts/slideLayout11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Freeform 2"/>
          <p:cNvSpPr/>
          <p:nvPr/>
        </p:nvSpPr>
        <p:spPr>
          <a:xfrm>
            <a:off x="20638" y="12700"/>
            <a:ext cx="8896350" cy="6780213"/>
          </a:xfrm>
          <a:custGeom>
            <a:cxnLst>
              <a:cxn ang="0">
                <a:pos x="2147483647" y="0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l" t="t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75" name="Group 8"/>
          <p:cNvGrpSpPr/>
          <p:nvPr/>
        </p:nvGrpSpPr>
        <p:grpSpPr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3093" name="Freeform 9"/>
            <p:cNvSpPr/>
            <p:nvPr userDrawn="1"/>
          </p:nvSpPr>
          <p:spPr>
            <a:xfrm>
              <a:off x="177" y="177"/>
              <a:ext cx="2250" cy="1017"/>
            </a:xfrm>
            <a:custGeom>
              <a:cxnLst>
                <a:cxn ang="0">
                  <a:pos x="212895360" y="19069064"/>
                </a:cxn>
                <a:cxn ang="0">
                  <a:pos x="190391823" y="15356128"/>
                </a:cxn>
                <a:cxn ang="0">
                  <a:pos x="149126736" y="10146842"/>
                </a:cxn>
                <a:cxn ang="0">
                  <a:pos x="19031704" y="0"/>
                </a:cxn>
                <a:cxn ang="0">
                  <a:pos x="6138108" y="961355"/>
                </a:cxn>
                <a:cxn ang="0">
                  <a:pos x="0" y="4010436"/>
                </a:cxn>
                <a:cxn ang="0">
                  <a:pos x="7480275" y="7489392"/>
                </a:cxn>
                <a:cxn ang="0">
                  <a:pos x="152827569" y="19757234"/>
                </a:cxn>
                <a:cxn ang="0">
                  <a:pos x="184673414" y="18971656"/>
                </a:cxn>
                <a:cxn ang="0">
                  <a:pos x="210421196" y="19987745"/>
                </a:cxn>
                <a:cxn ang="0">
                  <a:pos x="212895360" y="19069064"/>
                </a:cxn>
                <a:cxn ang="0">
                  <a:pos x="212895360" y="19069064"/>
                </a:cxn>
              </a:cxnLst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94" name="Freeform 10"/>
            <p:cNvSpPr/>
            <p:nvPr userDrawn="1"/>
          </p:nvSpPr>
          <p:spPr>
            <a:xfrm>
              <a:off x="166" y="261"/>
              <a:ext cx="2244" cy="1007"/>
            </a:xfrm>
            <a:custGeom>
              <a:cxnLst>
                <a:cxn ang="0">
                  <a:pos x="8819" y="0"/>
                </a:cxn>
                <a:cxn ang="0">
                  <a:pos x="85661" y="6016"/>
                </a:cxn>
                <a:cxn ang="0">
                  <a:pos x="91898" y="7396"/>
                </a:cxn>
                <a:cxn ang="0">
                  <a:pos x="102081" y="9180"/>
                </a:cxn>
                <a:cxn ang="0">
                  <a:pos x="100730" y="9518"/>
                </a:cxn>
                <a:cxn ang="0">
                  <a:pos x="86868" y="9122"/>
                </a:cxn>
                <a:cxn ang="0">
                  <a:pos x="73680" y="9402"/>
                </a:cxn>
                <a:cxn ang="0">
                  <a:pos x="2664" y="3464"/>
                </a:cxn>
                <a:cxn ang="0">
                  <a:pos x="0" y="1740"/>
                </a:cxn>
                <a:cxn ang="0">
                  <a:pos x="2954" y="367"/>
                </a:cxn>
                <a:cxn ang="0">
                  <a:pos x="8819" y="0"/>
                </a:cxn>
                <a:cxn ang="0">
                  <a:pos x="8819" y="0"/>
                </a:cxn>
              </a:cxnLst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95" name="Freeform 11"/>
            <p:cNvSpPr/>
            <p:nvPr userDrawn="1"/>
          </p:nvSpPr>
          <p:spPr>
            <a:xfrm>
              <a:off x="474" y="344"/>
              <a:ext cx="1488" cy="919"/>
            </a:xfrm>
            <a:custGeom>
              <a:cxnLst>
                <a:cxn ang="0">
                  <a:pos x="0" y="3904"/>
                </a:cxn>
                <a:cxn ang="0">
                  <a:pos x="61178" y="8981"/>
                </a:cxn>
                <a:cxn ang="0">
                  <a:pos x="62316" y="6421"/>
                </a:cxn>
                <a:cxn ang="0">
                  <a:pos x="69614" y="5076"/>
                </a:cxn>
                <a:cxn ang="0">
                  <a:pos x="5175" y="0"/>
                </a:cxn>
                <a:cxn ang="0">
                  <a:pos x="0" y="1521"/>
                </a:cxn>
                <a:cxn ang="0">
                  <a:pos x="0" y="3904"/>
                </a:cxn>
                <a:cxn ang="0">
                  <a:pos x="0" y="3904"/>
                </a:cxn>
              </a:cxnLst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096" name="Group 12"/>
            <p:cNvGrpSpPr/>
            <p:nvPr userDrawn="1"/>
          </p:nvGrpSpPr>
          <p:grpSpPr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3097" name="Freeform 13"/>
              <p:cNvSpPr/>
              <p:nvPr userDrawn="1"/>
            </p:nvSpPr>
            <p:spPr>
              <a:xfrm>
                <a:off x="2005" y="934"/>
                <a:ext cx="212" cy="214"/>
              </a:xfrm>
              <a:custGeom>
                <a:cxnLst>
                  <a:cxn ang="0">
                    <a:pos x="6975" y="0"/>
                  </a:cxn>
                  <a:cxn ang="0">
                    <a:pos x="2567" y="852"/>
                  </a:cxn>
                  <a:cxn ang="0">
                    <a:pos x="0" y="2223"/>
                  </a:cxn>
                  <a:cxn ang="0">
                    <a:pos x="5075" y="2055"/>
                  </a:cxn>
                  <a:cxn ang="0">
                    <a:pos x="6538" y="1086"/>
                  </a:cxn>
                  <a:cxn ang="0">
                    <a:pos x="9540" y="344"/>
                  </a:cxn>
                  <a:cxn ang="0">
                    <a:pos x="6975" y="0"/>
                  </a:cxn>
                  <a:cxn ang="0">
                    <a:pos x="6975" y="0"/>
                  </a:cxn>
                </a:cxnLst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8" name="Freeform 14"/>
              <p:cNvSpPr/>
              <p:nvPr userDrawn="1"/>
            </p:nvSpPr>
            <p:spPr>
              <a:xfrm>
                <a:off x="123" y="148"/>
                <a:ext cx="2386" cy="1081"/>
              </a:xfrm>
              <a:custGeom>
                <a:cxnLst>
                  <a:cxn ang="0">
                    <a:pos x="10206" y="0"/>
                  </a:cxn>
                  <a:cxn ang="0">
                    <a:pos x="4127" y="615"/>
                  </a:cxn>
                  <a:cxn ang="0">
                    <a:pos x="0" y="2457"/>
                  </a:cxn>
                  <a:cxn ang="0">
                    <a:pos x="4401" y="4237"/>
                  </a:cxn>
                  <a:cxn ang="0">
                    <a:pos x="77361" y="10235"/>
                  </a:cxn>
                  <a:cxn ang="0">
                    <a:pos x="93078" y="9862"/>
                  </a:cxn>
                  <a:cxn ang="0">
                    <a:pos x="105814" y="10391"/>
                  </a:cxn>
                  <a:cxn ang="0">
                    <a:pos x="110233" y="9551"/>
                  </a:cxn>
                  <a:cxn ang="0">
                    <a:pos x="98308" y="7837"/>
                  </a:cxn>
                  <a:cxn ang="0">
                    <a:pos x="93463" y="6052"/>
                  </a:cxn>
                  <a:cxn ang="0">
                    <a:pos x="89639" y="6223"/>
                  </a:cxn>
                  <a:cxn ang="0">
                    <a:pos x="94182" y="7837"/>
                  </a:cxn>
                  <a:cxn ang="0">
                    <a:pos x="103291" y="9558"/>
                  </a:cxn>
                  <a:cxn ang="0">
                    <a:pos x="92501" y="9293"/>
                  </a:cxn>
                  <a:cxn ang="0">
                    <a:pos x="79778" y="9601"/>
                  </a:cxn>
                  <a:cxn ang="0">
                    <a:pos x="82133" y="7669"/>
                  </a:cxn>
                  <a:cxn ang="0">
                    <a:pos x="87588" y="6353"/>
                  </a:cxn>
                  <a:cxn ang="0">
                    <a:pos x="81202" y="6517"/>
                  </a:cxn>
                  <a:cxn ang="0">
                    <a:pos x="76251" y="7775"/>
                  </a:cxn>
                  <a:cxn ang="0">
                    <a:pos x="74568" y="9343"/>
                  </a:cxn>
                  <a:cxn ang="0">
                    <a:pos x="7012" y="3659"/>
                  </a:cxn>
                  <a:cxn ang="0">
                    <a:pos x="5221" y="2535"/>
                  </a:cxn>
                  <a:cxn ang="0">
                    <a:pos x="6739" y="1128"/>
                  </a:cxn>
                  <a:cxn ang="0">
                    <a:pos x="14181" y="0"/>
                  </a:cxn>
                  <a:cxn ang="0">
                    <a:pos x="10206" y="0"/>
                  </a:cxn>
                  <a:cxn ang="0">
                    <a:pos x="10206" y="0"/>
                  </a:cxn>
                </a:cxnLst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9" name="Freeform 15"/>
              <p:cNvSpPr/>
              <p:nvPr userDrawn="1"/>
            </p:nvSpPr>
            <p:spPr>
              <a:xfrm>
                <a:off x="324" y="158"/>
                <a:ext cx="1686" cy="614"/>
              </a:xfrm>
              <a:custGeom>
                <a:cxnLst>
                  <a:cxn ang="0">
                    <a:pos x="6551" y="0"/>
                  </a:cxn>
                  <a:cxn ang="0">
                    <a:pos x="77869" y="5761"/>
                  </a:cxn>
                  <a:cxn ang="0">
                    <a:pos x="70361" y="5878"/>
                  </a:cxn>
                  <a:cxn ang="0">
                    <a:pos x="0" y="317"/>
                  </a:cxn>
                  <a:cxn ang="0">
                    <a:pos x="6551" y="0"/>
                  </a:cxn>
                  <a:cxn ang="0">
                    <a:pos x="6551" y="0"/>
                  </a:cxn>
                </a:cxnLst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0" name="Freeform 16"/>
              <p:cNvSpPr/>
              <p:nvPr userDrawn="1"/>
            </p:nvSpPr>
            <p:spPr>
              <a:xfrm>
                <a:off x="409" y="251"/>
                <a:ext cx="227" cy="410"/>
              </a:xfrm>
              <a:custGeom>
                <a:cxnLst>
                  <a:cxn ang="0">
                    <a:pos x="7731" y="0"/>
                  </a:cxn>
                  <a:cxn ang="0">
                    <a:pos x="1266" y="1204"/>
                  </a:cxn>
                  <a:cxn ang="0">
                    <a:pos x="0" y="2593"/>
                  </a:cxn>
                  <a:cxn ang="0">
                    <a:pos x="2218" y="3546"/>
                  </a:cxn>
                  <a:cxn ang="0">
                    <a:pos x="6234" y="3781"/>
                  </a:cxn>
                  <a:cxn ang="0">
                    <a:pos x="5061" y="1731"/>
                  </a:cxn>
                  <a:cxn ang="0">
                    <a:pos x="10634" y="198"/>
                  </a:cxn>
                  <a:cxn ang="0">
                    <a:pos x="7731" y="0"/>
                  </a:cxn>
                  <a:cxn ang="0">
                    <a:pos x="7731" y="0"/>
                  </a:cxn>
                </a:cxnLst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1" name="Freeform 17"/>
              <p:cNvSpPr/>
              <p:nvPr userDrawn="1"/>
            </p:nvSpPr>
            <p:spPr>
              <a:xfrm>
                <a:off x="846" y="536"/>
                <a:ext cx="691" cy="364"/>
              </a:xfrm>
              <a:custGeom>
                <a:cxnLst>
                  <a:cxn ang="0">
                    <a:pos x="909" y="411"/>
                  </a:cxn>
                  <a:cxn ang="0">
                    <a:pos x="10123" y="794"/>
                  </a:cxn>
                  <a:cxn ang="0">
                    <a:pos x="20541" y="1642"/>
                  </a:cxn>
                  <a:cxn ang="0">
                    <a:pos x="27896" y="2911"/>
                  </a:cxn>
                  <a:cxn ang="0">
                    <a:pos x="20665" y="2753"/>
                  </a:cxn>
                  <a:cxn ang="0">
                    <a:pos x="8787" y="1749"/>
                  </a:cxn>
                  <a:cxn ang="0">
                    <a:pos x="3162" y="957"/>
                  </a:cxn>
                  <a:cxn ang="0">
                    <a:pos x="6763" y="1950"/>
                  </a:cxn>
                  <a:cxn ang="0">
                    <a:pos x="17238" y="3227"/>
                  </a:cxn>
                  <a:cxn ang="0">
                    <a:pos x="29526" y="3550"/>
                  </a:cxn>
                  <a:cxn ang="0">
                    <a:pos x="30990" y="2680"/>
                  </a:cxn>
                  <a:cxn ang="0">
                    <a:pos x="24978" y="1441"/>
                  </a:cxn>
                  <a:cxn ang="0">
                    <a:pos x="10763" y="207"/>
                  </a:cxn>
                  <a:cxn ang="0">
                    <a:pos x="0" y="0"/>
                  </a:cxn>
                  <a:cxn ang="0">
                    <a:pos x="909" y="411"/>
                  </a:cxn>
                  <a:cxn ang="0">
                    <a:pos x="909" y="411"/>
                  </a:cxn>
                </a:cxnLst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076" name="Group 18"/>
          <p:cNvGrpSpPr/>
          <p:nvPr/>
        </p:nvGrpSpPr>
        <p:grpSpPr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3084" name="Freeform 19"/>
            <p:cNvSpPr/>
            <p:nvPr userDrawn="1"/>
          </p:nvSpPr>
          <p:spPr>
            <a:xfrm rot="7320404">
              <a:off x="4909" y="2936"/>
              <a:ext cx="629" cy="293"/>
            </a:xfrm>
            <a:custGeom>
              <a:cxnLst>
                <a:cxn ang="0">
                  <a:pos x="48" y="6"/>
                </a:cxn>
                <a:cxn ang="0">
                  <a:pos x="44" y="5"/>
                </a:cxn>
                <a:cxn ang="0">
                  <a:pos x="34" y="3"/>
                </a:cxn>
                <a:cxn ang="0">
                  <a:pos x="4" y="0"/>
                </a:cxn>
                <a:cxn ang="0">
                  <a:pos x="2" y="1"/>
                </a:cxn>
                <a:cxn ang="0">
                  <a:pos x="0" y="1"/>
                </a:cxn>
                <a:cxn ang="0">
                  <a:pos x="2" y="3"/>
                </a:cxn>
                <a:cxn ang="0">
                  <a:pos x="35" y="6"/>
                </a:cxn>
                <a:cxn ang="0">
                  <a:pos x="42" y="6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6"/>
                </a:cxn>
              </a:cxnLst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85" name="Freeform 20"/>
            <p:cNvSpPr/>
            <p:nvPr userDrawn="1"/>
          </p:nvSpPr>
          <p:spPr>
            <a:xfrm rot="7320404">
              <a:off x="4893" y="2922"/>
              <a:ext cx="627" cy="29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86" name="Freeform 21"/>
            <p:cNvSpPr/>
            <p:nvPr userDrawn="1"/>
          </p:nvSpPr>
          <p:spPr>
            <a:xfrm rot="7320404">
              <a:off x="4999" y="2913"/>
              <a:ext cx="416" cy="265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087" name="Group 22"/>
            <p:cNvGrpSpPr/>
            <p:nvPr userDrawn="1"/>
          </p:nvGrpSpPr>
          <p:grpSpPr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3088" name="Freeform 23"/>
              <p:cNvSpPr/>
              <p:nvPr userDrawn="1"/>
            </p:nvSpPr>
            <p:spPr>
              <a:xfrm rot="7320404">
                <a:off x="4987" y="3190"/>
                <a:ext cx="59" cy="61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9" name="Freeform 24"/>
              <p:cNvSpPr/>
              <p:nvPr userDrawn="1"/>
            </p:nvSpPr>
            <p:spPr>
              <a:xfrm rot="7320404">
                <a:off x="4887" y="2930"/>
                <a:ext cx="667" cy="311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0" name="Freeform 25"/>
              <p:cNvSpPr/>
              <p:nvPr userDrawn="1"/>
            </p:nvSpPr>
            <p:spPr>
              <a:xfrm rot="7320404">
                <a:off x="5062" y="2997"/>
                <a:ext cx="472" cy="176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1" name="Freeform 26"/>
              <p:cNvSpPr/>
              <p:nvPr userDrawn="1"/>
            </p:nvSpPr>
            <p:spPr>
              <a:xfrm rot="7320404">
                <a:off x="5365" y="2872"/>
                <a:ext cx="63" cy="118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2" name="Freeform 27"/>
              <p:cNvSpPr/>
              <p:nvPr userDrawn="1"/>
            </p:nvSpPr>
            <p:spPr>
              <a:xfrm rot="7320404">
                <a:off x="5137" y="2999"/>
                <a:ext cx="193" cy="104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77" name="Freeform 28"/>
          <p:cNvSpPr/>
          <p:nvPr/>
        </p:nvSpPr>
        <p:spPr>
          <a:xfrm>
            <a:off x="901700" y="5054600"/>
            <a:ext cx="6807200" cy="728663"/>
          </a:xfrm>
          <a:custGeom>
            <a:cxnLst>
              <a:cxn ang="0">
                <a:pos x="0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8" name="Freeform 29"/>
          <p:cNvSpPr/>
          <p:nvPr/>
        </p:nvSpPr>
        <p:spPr>
          <a:xfrm>
            <a:off x="4076700" y="1930400"/>
            <a:ext cx="889000" cy="381000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 cmpd="sng">
            <a:solidFill>
              <a:schemeClr val="tx2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9" name="Rectangle 3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80" name="Rectangle 4"/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6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7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8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  <p:pic>
        <p:nvPicPr>
          <p:cNvPr id="3102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614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14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368D49-B219-4589-AAE3-3583DD2AF85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614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Line 2"/>
          <p:cNvSpPr/>
          <p:nvPr/>
        </p:nvSpPr>
        <p:spPr>
          <a:xfrm flipH="1">
            <a:off x="7962900" y="152400"/>
            <a:ext cx="0" cy="15240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051" name="Rectang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en-US" altLang="zh-CN"/>
              <a:t>单击此处编辑母版标题样式</a:t>
            </a:r>
            <a:endParaRPr lang="en-US" altLang="zh-CN"/>
          </a:p>
        </p:txBody>
      </p:sp>
      <p:sp>
        <p:nvSpPr>
          <p:cNvPr id="2052" name="Rectangle 4"/>
          <p:cNvSpPr>
            <a:spLocks noGrp="1"/>
          </p:cNvSpPr>
          <p:nvPr>
            <p:ph type="body" idx="1"/>
          </p:nvPr>
        </p:nvSpPr>
        <p:spPr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/>
              <a:t>单击此处编辑母版文本样式</a:t>
            </a:r>
            <a:endParaRPr lang="en-US" altLang="zh-CN"/>
          </a:p>
          <a:p>
            <a:pPr lvl="1"/>
            <a:r>
              <a:rPr lang="en-US" altLang="zh-CN"/>
              <a:t>第二级</a:t>
            </a:r>
            <a:endParaRPr lang="en-US" altLang="zh-CN"/>
          </a:p>
          <a:p>
            <a:pPr lvl="2"/>
            <a:r>
              <a:rPr lang="en-US" altLang="zh-CN"/>
              <a:t>第三级</a:t>
            </a:r>
            <a:endParaRPr lang="en-US" altLang="zh-CN"/>
          </a:p>
          <a:p>
            <a:pPr lvl="3"/>
            <a:r>
              <a:rPr lang="en-US" altLang="zh-CN"/>
              <a:t>第四级</a:t>
            </a:r>
            <a:endParaRPr lang="en-US" altLang="zh-CN"/>
          </a:p>
          <a:p>
            <a:pPr lvl="4"/>
            <a:r>
              <a:rPr lang="en-US" altLang="zh-CN"/>
              <a:t>第五级</a:t>
            </a:r>
            <a:endParaRPr lang="en-US" altLang="zh-CN"/>
          </a:p>
        </p:txBody>
      </p:sp>
      <p:sp>
        <p:nvSpPr>
          <p:cNvPr id="16691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B5A22E0-51B7-46C9-AF58-C606C48ECF95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691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691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  <p:grpSp>
        <p:nvGrpSpPr>
          <p:cNvPr id="2056" name="Group 8"/>
          <p:cNvGrpSpPr/>
          <p:nvPr/>
        </p:nvGrpSpPr>
        <p:grpSpPr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/>
            <p:nvPr/>
          </p:nvSpPr>
          <p:spPr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58" name="Oval 10"/>
            <p:cNvSpPr/>
            <p:nvPr/>
          </p:nvSpPr>
          <p:spPr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59" name="Oval 11"/>
            <p:cNvSpPr/>
            <p:nvPr/>
          </p:nvSpPr>
          <p:spPr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0" name="Oval 12"/>
            <p:cNvSpPr/>
            <p:nvPr/>
          </p:nvSpPr>
          <p:spPr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1" name="Oval 13"/>
            <p:cNvSpPr/>
            <p:nvPr/>
          </p:nvSpPr>
          <p:spPr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2" name="Oval 14"/>
            <p:cNvSpPr/>
            <p:nvPr/>
          </p:nvSpPr>
          <p:spPr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3" name="Oval 15"/>
            <p:cNvSpPr/>
            <p:nvPr/>
          </p:nvSpPr>
          <p:spPr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4" name="Oval 16"/>
            <p:cNvSpPr/>
            <p:nvPr/>
          </p:nvSpPr>
          <p:spPr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5" name="Oval 17"/>
            <p:cNvSpPr/>
            <p:nvPr/>
          </p:nvSpPr>
          <p:spPr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6" name="Oval 18"/>
            <p:cNvSpPr/>
            <p:nvPr/>
          </p:nvSpPr>
          <p:spPr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7" name="Oval 19"/>
            <p:cNvSpPr/>
            <p:nvPr/>
          </p:nvSpPr>
          <p:spPr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8" name="Oval 20"/>
            <p:cNvSpPr/>
            <p:nvPr/>
          </p:nvSpPr>
          <p:spPr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69" name="Oval 21"/>
            <p:cNvSpPr/>
            <p:nvPr/>
          </p:nvSpPr>
          <p:spPr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0" name="Oval 22"/>
            <p:cNvSpPr/>
            <p:nvPr/>
          </p:nvSpPr>
          <p:spPr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1" name="Oval 23"/>
            <p:cNvSpPr/>
            <p:nvPr/>
          </p:nvSpPr>
          <p:spPr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2" name="Oval 24"/>
            <p:cNvSpPr/>
            <p:nvPr/>
          </p:nvSpPr>
          <p:spPr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3" name="Oval 25"/>
            <p:cNvSpPr/>
            <p:nvPr/>
          </p:nvSpPr>
          <p:spPr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4" name="Oval 26"/>
            <p:cNvSpPr/>
            <p:nvPr/>
          </p:nvSpPr>
          <p:spPr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5" name="Oval 27"/>
            <p:cNvSpPr/>
            <p:nvPr/>
          </p:nvSpPr>
          <p:spPr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6" name="Oval 28"/>
            <p:cNvSpPr/>
            <p:nvPr/>
          </p:nvSpPr>
          <p:spPr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7" name="Oval 29"/>
            <p:cNvSpPr/>
            <p:nvPr/>
          </p:nvSpPr>
          <p:spPr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8" name="Oval 30"/>
            <p:cNvSpPr/>
            <p:nvPr/>
          </p:nvSpPr>
          <p:spPr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79" name="Oval 31"/>
            <p:cNvSpPr/>
            <p:nvPr/>
          </p:nvSpPr>
          <p:spPr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0" name="Oval 32"/>
            <p:cNvSpPr/>
            <p:nvPr/>
          </p:nvSpPr>
          <p:spPr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1" name="Oval 33"/>
            <p:cNvSpPr/>
            <p:nvPr/>
          </p:nvSpPr>
          <p:spPr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2" name="Oval 34"/>
            <p:cNvSpPr/>
            <p:nvPr/>
          </p:nvSpPr>
          <p:spPr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3" name="Oval 35"/>
            <p:cNvSpPr/>
            <p:nvPr/>
          </p:nvSpPr>
          <p:spPr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4" name="Oval 36"/>
            <p:cNvSpPr/>
            <p:nvPr/>
          </p:nvSpPr>
          <p:spPr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5" name="Oval 37"/>
            <p:cNvSpPr/>
            <p:nvPr/>
          </p:nvSpPr>
          <p:spPr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6" name="Oval 38"/>
            <p:cNvSpPr/>
            <p:nvPr/>
          </p:nvSpPr>
          <p:spPr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087" name="Oval 39"/>
            <p:cNvSpPr/>
            <p:nvPr/>
          </p:nvSpPr>
          <p:spPr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</a:endParaRPr>
            </a:p>
          </p:txBody>
        </p:sp>
      </p:grpSp>
      <p:pic>
        <p:nvPicPr>
          <p:cNvPr id="16692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98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2600">
          <a:solidFill>
            <a:schemeClr val="tx1"/>
          </a:solidFill>
          <a:latin typeface="+mn-lt"/>
          <a:ea typeface="+mn-ea"/>
        </a:defRPr>
      </a:lvl2pPr>
      <a:lvl3pPr marL="987425" indent="-29400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300">
          <a:solidFill>
            <a:schemeClr val="tx1"/>
          </a:solidFill>
          <a:latin typeface="+mn-lt"/>
          <a:ea typeface="+mn-ea"/>
        </a:defRPr>
      </a:lvl3pPr>
      <a:lvl4pPr marL="1281430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4pPr>
      <a:lvl5pPr marL="1598930" indent="-31623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5pPr>
      <a:lvl6pPr marL="20561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25133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29705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4277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Freeform 2"/>
          <p:cNvSpPr/>
          <p:nvPr/>
        </p:nvSpPr>
        <p:spPr>
          <a:xfrm rot="-3172564">
            <a:off x="7777163" y="-14287"/>
            <a:ext cx="1162050" cy="2084387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5360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0DA72A-6214-473B-A3AF-BA12B48ED3F4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360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360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32" name="Freeform 8"/>
          <p:cNvSpPr/>
          <p:nvPr/>
        </p:nvSpPr>
        <p:spPr>
          <a:xfrm rot="-3172564">
            <a:off x="7864475" y="23813"/>
            <a:ext cx="1165225" cy="2097087"/>
          </a:xfrm>
          <a:custGeom>
            <a:cxnLst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l" t="t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3" name="Freeform 9"/>
          <p:cNvSpPr/>
          <p:nvPr/>
        </p:nvSpPr>
        <p:spPr>
          <a:xfrm rot="-3172564">
            <a:off x="7831138" y="192088"/>
            <a:ext cx="1025525" cy="1571625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l" t="t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34" name="Group 10"/>
          <p:cNvGrpSpPr/>
          <p:nvPr/>
        </p:nvGrpSpPr>
        <p:grpSpPr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/>
            <p:nvPr userDrawn="1"/>
          </p:nvSpPr>
          <p:spPr>
            <a:xfrm>
              <a:off x="24" y="3505"/>
              <a:ext cx="1089" cy="649"/>
            </a:xfrm>
            <a:custGeom>
              <a:cxnLst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0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0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</a:cxnLst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2" name="Freeform 12"/>
            <p:cNvSpPr/>
            <p:nvPr userDrawn="1"/>
          </p:nvSpPr>
          <p:spPr>
            <a:xfrm>
              <a:off x="1022" y="3582"/>
              <a:ext cx="71" cy="129"/>
            </a:xfrm>
            <a:custGeom>
              <a:cxnLst>
                <a:cxn ang="0">
                  <a:pos x="0" y="1"/>
                </a:cxn>
                <a:cxn ang="0">
                  <a:pos x="0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3" name="Freeform 13"/>
            <p:cNvSpPr/>
            <p:nvPr userDrawn="1"/>
          </p:nvSpPr>
          <p:spPr>
            <a:xfrm>
              <a:off x="20" y="3774"/>
              <a:ext cx="792" cy="41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4" name="Freeform 14"/>
            <p:cNvSpPr/>
            <p:nvPr userDrawn="1"/>
          </p:nvSpPr>
          <p:spPr>
            <a:xfrm>
              <a:off x="129" y="3808"/>
              <a:ext cx="525" cy="374"/>
            </a:xfrm>
            <a:custGeom>
              <a:cxnLst>
                <a:cxn ang="0">
                  <a:pos x="0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5" name="Freeform 15"/>
            <p:cNvSpPr/>
            <p:nvPr userDrawn="1"/>
          </p:nvSpPr>
          <p:spPr>
            <a:xfrm>
              <a:off x="485" y="3532"/>
              <a:ext cx="135" cy="121"/>
            </a:xfrm>
            <a:custGeom>
              <a:cxnLst>
                <a:cxn ang="0">
                  <a:pos x="0" y="1"/>
                </a:cxn>
                <a:cxn ang="0">
                  <a:pos x="0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6" name="Freeform 16"/>
            <p:cNvSpPr/>
            <p:nvPr userDrawn="1"/>
          </p:nvSpPr>
          <p:spPr>
            <a:xfrm>
              <a:off x="641" y="4163"/>
              <a:ext cx="76" cy="112"/>
            </a:xfrm>
            <a:custGeom>
              <a:cxnLst>
                <a:cxn ang="0">
                  <a:pos x="1" y="1"/>
                </a:cxn>
                <a:cxn ang="0">
                  <a:pos x="1" y="1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1" y="1"/>
                </a:cxn>
                <a:cxn ang="0">
                  <a:pos x="1" y="1"/>
                </a:cxn>
              </a:cxnLst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7" name="Freeform 17"/>
            <p:cNvSpPr/>
            <p:nvPr userDrawn="1"/>
          </p:nvSpPr>
          <p:spPr>
            <a:xfrm>
              <a:off x="504" y="3607"/>
              <a:ext cx="193" cy="383"/>
            </a:xfrm>
            <a:custGeom>
              <a:cxnLst>
                <a:cxn ang="0">
                  <a:pos x="0" y="1"/>
                </a:cxn>
                <a:cxn ang="0">
                  <a:pos x="1" y="0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0" y="1"/>
                </a:cxn>
                <a:cxn ang="0">
                  <a:pos x="0" y="1"/>
                </a:cxn>
              </a:cxnLst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8" name="Freeform 18"/>
            <p:cNvSpPr/>
            <p:nvPr userDrawn="1"/>
          </p:nvSpPr>
          <p:spPr>
            <a:xfrm>
              <a:off x="668" y="3590"/>
              <a:ext cx="364" cy="174"/>
            </a:xfrm>
            <a:custGeom>
              <a:cxnLst>
                <a:cxn ang="0">
                  <a:pos x="1" y="0"/>
                </a:cxn>
                <a:cxn ang="0">
                  <a:pos x="0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1"/>
                </a:cxn>
                <a:cxn ang="0">
                  <a:pos x="1" y="0"/>
                </a:cxn>
                <a:cxn ang="0">
                  <a:pos x="1" y="0"/>
                </a:cxn>
              </a:cxnLst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9" name="Freeform 19"/>
            <p:cNvSpPr/>
            <p:nvPr userDrawn="1"/>
          </p:nvSpPr>
          <p:spPr>
            <a:xfrm>
              <a:off x="347" y="3693"/>
              <a:ext cx="156" cy="67"/>
            </a:xfrm>
            <a:custGeom>
              <a:cxnLst>
                <a:cxn ang="0">
                  <a:pos x="1" y="0"/>
                </a:cxn>
                <a:cxn ang="0">
                  <a:pos x="0" y="0"/>
                </a:cxn>
                <a:cxn ang="0">
                  <a:pos x="1" y="0"/>
                </a:cxn>
                <a:cxn ang="0">
                  <a:pos x="1" y="0"/>
                </a:cxn>
                <a:cxn ang="0">
                  <a:pos x="1" y="0"/>
                </a:cxn>
              </a:cxnLst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60" name="Group 20"/>
            <p:cNvGrpSpPr/>
            <p:nvPr userDrawn="1"/>
          </p:nvGrpSpPr>
          <p:grpSpPr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/>
              <p:nvPr userDrawn="1"/>
            </p:nvGrpSpPr>
            <p:grpSpPr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/>
                <p:nvPr userDrawn="1"/>
              </p:nvSpPr>
              <p:spPr>
                <a:xfrm>
                  <a:off x="499" y="3587"/>
                  <a:ext cx="157" cy="87"/>
                </a:xfrm>
                <a:custGeom>
                  <a:cxnLst>
                    <a:cxn ang="0">
                      <a:pos x="0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5" name="Freeform 23"/>
                <p:cNvSpPr/>
                <p:nvPr userDrawn="1"/>
              </p:nvSpPr>
              <p:spPr>
                <a:xfrm>
                  <a:off x="636" y="4137"/>
                  <a:ext cx="115" cy="133"/>
                </a:xfrm>
                <a:custGeom>
                  <a:cxnLst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0" y="1"/>
                    </a:cxn>
                  </a:cxnLst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6" name="Freeform 24"/>
                <p:cNvSpPr/>
                <p:nvPr userDrawn="1"/>
              </p:nvSpPr>
              <p:spPr>
                <a:xfrm>
                  <a:off x="1004" y="3562"/>
                  <a:ext cx="43" cy="117"/>
                </a:xfrm>
                <a:custGeom>
                  <a:cxnLst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0" y="1"/>
                    </a:cxn>
                  </a:cxnLst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62" name="Freeform 25"/>
              <p:cNvSpPr/>
              <p:nvPr userDrawn="1"/>
            </p:nvSpPr>
            <p:spPr>
              <a:xfrm>
                <a:off x="76" y="3732"/>
                <a:ext cx="595" cy="250"/>
              </a:xfrm>
              <a:custGeom>
                <a:cxnLst>
                  <a:cxn ang="0">
                    <a:pos x="1" y="0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0" y="1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3" name="Freeform 26"/>
              <p:cNvSpPr/>
              <p:nvPr userDrawn="1"/>
            </p:nvSpPr>
            <p:spPr>
              <a:xfrm>
                <a:off x="260" y="3886"/>
                <a:ext cx="244" cy="148"/>
              </a:xfrm>
              <a:custGeom>
                <a:cxnLst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</a:cxnLst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4" name="Freeform 27"/>
              <p:cNvSpPr/>
              <p:nvPr userDrawn="1"/>
            </p:nvSpPr>
            <p:spPr>
              <a:xfrm>
                <a:off x="565" y="3680"/>
                <a:ext cx="107" cy="238"/>
              </a:xfrm>
              <a:custGeom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65" name="Group 28"/>
              <p:cNvGrpSpPr/>
              <p:nvPr userDrawn="1"/>
            </p:nvGrpSpPr>
            <p:grpSpPr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/>
                <p:nvPr userDrawn="1"/>
              </p:nvSpPr>
              <p:spPr>
                <a:xfrm>
                  <a:off x="669" y="4048"/>
                  <a:ext cx="75" cy="87"/>
                </a:xfrm>
                <a:custGeom>
                  <a:cxnLst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1" y="0"/>
                    </a:cxn>
                  </a:cxnLst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67" name="Freeform 30"/>
                <p:cNvSpPr/>
                <p:nvPr userDrawn="1"/>
              </p:nvSpPr>
              <p:spPr>
                <a:xfrm>
                  <a:off x="5" y="3728"/>
                  <a:ext cx="842" cy="440"/>
                </a:xfrm>
                <a:custGeom>
                  <a:cxnLst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</a:cxnLst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68" name="Freeform 31"/>
                <p:cNvSpPr/>
                <p:nvPr userDrawn="1"/>
              </p:nvSpPr>
              <p:spPr>
                <a:xfrm>
                  <a:off x="106" y="3770"/>
                  <a:ext cx="80" cy="167"/>
                </a:xfrm>
                <a:custGeom>
                  <a:cxnLst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0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</a:cxnLst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69" name="Freeform 32"/>
                <p:cNvSpPr/>
                <p:nvPr userDrawn="1"/>
              </p:nvSpPr>
              <p:spPr>
                <a:xfrm>
                  <a:off x="449" y="3490"/>
                  <a:ext cx="322" cy="594"/>
                </a:xfrm>
                <a:custGeom>
                  <a:cxnLst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</a:cxnLst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0" name="Freeform 33"/>
                <p:cNvSpPr/>
                <p:nvPr userDrawn="1"/>
              </p:nvSpPr>
              <p:spPr>
                <a:xfrm>
                  <a:off x="578" y="3650"/>
                  <a:ext cx="96" cy="252"/>
                </a:xfrm>
                <a:custGeom>
                  <a:cxnLst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0" y="1"/>
                    </a:cxn>
                    <a:cxn ang="0">
                      <a:pos x="0" y="1"/>
                    </a:cxn>
                  </a:cxnLst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1" name="Freeform 34"/>
                <p:cNvSpPr/>
                <p:nvPr userDrawn="1"/>
              </p:nvSpPr>
              <p:spPr>
                <a:xfrm>
                  <a:off x="328" y="3630"/>
                  <a:ext cx="195" cy="135"/>
                </a:xfrm>
                <a:custGeom>
                  <a:cxnLst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0"/>
                    </a:cxn>
                    <a:cxn ang="0">
                      <a:pos x="1" y="0"/>
                    </a:cxn>
                  </a:cxnLst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2" name="Freeform 35"/>
                <p:cNvSpPr/>
                <p:nvPr userDrawn="1"/>
              </p:nvSpPr>
              <p:spPr>
                <a:xfrm>
                  <a:off x="658" y="3538"/>
                  <a:ext cx="471" cy="212"/>
                </a:xfrm>
                <a:custGeom>
                  <a:cxnLst>
                    <a:cxn ang="0">
                      <a:pos x="0" y="1"/>
                    </a:cxn>
                    <a:cxn ang="0">
                      <a:pos x="1" y="0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1" y="1"/>
                    </a:cxn>
                    <a:cxn ang="0">
                      <a:pos x="0" y="1"/>
                    </a:cxn>
                    <a:cxn ang="0">
                      <a:pos x="0" y="1"/>
                    </a:cxn>
                    <a:cxn ang="0">
                      <a:pos x="0" y="1"/>
                    </a:cxn>
                  </a:cxnLst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3" name="Freeform 36"/>
                <p:cNvSpPr/>
                <p:nvPr userDrawn="1"/>
              </p:nvSpPr>
              <p:spPr>
                <a:xfrm>
                  <a:off x="717" y="3606"/>
                  <a:ext cx="245" cy="86"/>
                </a:xfrm>
                <a:custGeom>
                  <a:cxnLst>
                    <a:cxn ang="0">
                      <a:pos x="0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1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035" name="Group 37"/>
          <p:cNvGrpSpPr/>
          <p:nvPr/>
        </p:nvGrpSpPr>
        <p:grpSpPr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/>
            <p:nvPr userDrawn="1"/>
          </p:nvSpPr>
          <p:spPr>
            <a:xfrm flipH="1">
              <a:off x="5468" y="2620"/>
              <a:ext cx="205" cy="1427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0" name="Freeform 39"/>
            <p:cNvSpPr/>
            <p:nvPr userDrawn="1"/>
          </p:nvSpPr>
          <p:spPr>
            <a:xfrm flipH="1">
              <a:off x="5506" y="1333"/>
              <a:ext cx="205" cy="1633"/>
            </a:xfrm>
            <a:custGeom>
              <a:cxnLst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  <a:cxn ang="0">
                  <a:pos x="0" y="1"/>
                </a:cxn>
              </a:cxnLst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>
                <a:alpha val="10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6" name="Group 40"/>
          <p:cNvGrpSpPr/>
          <p:nvPr/>
        </p:nvGrpSpPr>
        <p:grpSpPr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/>
            <p:nvPr userDrawn="1"/>
          </p:nvGrpSpPr>
          <p:grpSpPr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/>
              <p:nvPr userDrawn="1"/>
            </p:nvSpPr>
            <p:spPr>
              <a:xfrm rot="-3172564">
                <a:off x="5430" y="1086"/>
                <a:ext cx="62" cy="288"/>
              </a:xfrm>
              <a:custGeom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>
                  <a:alpha val="10000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40" name="Group 43"/>
              <p:cNvGrpSpPr/>
              <p:nvPr userDrawn="1"/>
            </p:nvGrpSpPr>
            <p:grpSpPr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/>
                <p:nvPr userDrawn="1"/>
              </p:nvSpPr>
              <p:spPr>
                <a:xfrm rot="-3172564">
                  <a:off x="4966" y="71"/>
                  <a:ext cx="153" cy="125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2" name="Freeform 45"/>
                <p:cNvSpPr/>
                <p:nvPr userDrawn="1"/>
              </p:nvSpPr>
              <p:spPr>
                <a:xfrm rot="-3172564">
                  <a:off x="5049" y="330"/>
                  <a:ext cx="269" cy="438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3" name="Freeform 46"/>
                <p:cNvSpPr/>
                <p:nvPr userDrawn="1"/>
              </p:nvSpPr>
              <p:spPr>
                <a:xfrm rot="-3172564">
                  <a:off x="4859" y="180"/>
                  <a:ext cx="505" cy="898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4" name="Freeform 47"/>
                <p:cNvSpPr/>
                <p:nvPr userDrawn="1"/>
              </p:nvSpPr>
              <p:spPr>
                <a:xfrm rot="-3172564">
                  <a:off x="4903" y="-19"/>
                  <a:ext cx="758" cy="1344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5" name="Freeform 48"/>
                <p:cNvSpPr/>
                <p:nvPr userDrawn="1"/>
              </p:nvSpPr>
              <p:spPr>
                <a:xfrm rot="-3172564">
                  <a:off x="5298" y="895"/>
                  <a:ext cx="169" cy="122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6" name="Freeform 49"/>
                <p:cNvSpPr/>
                <p:nvPr userDrawn="1"/>
              </p:nvSpPr>
              <p:spPr>
                <a:xfrm rot="-3172564">
                  <a:off x="5253" y="804"/>
                  <a:ext cx="181" cy="144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7" name="Freeform 50"/>
                <p:cNvSpPr/>
                <p:nvPr userDrawn="1"/>
              </p:nvSpPr>
              <p:spPr>
                <a:xfrm rot="-3172564">
                  <a:off x="4985" y="210"/>
                  <a:ext cx="181" cy="147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" name="Freeform 51"/>
                <p:cNvSpPr/>
                <p:nvPr userDrawn="1"/>
              </p:nvSpPr>
              <p:spPr>
                <a:xfrm rot="-3172564">
                  <a:off x="4949" y="140"/>
                  <a:ext cx="179" cy="138"/>
                </a:xfrm>
                <a:custGeom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>
                    <a:alpha val="100000"/>
                  </a:schemeClr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1038" name="Line 52"/>
            <p:cNvSpPr/>
            <p:nvPr userDrawn="1"/>
          </p:nvSpPr>
          <p:spPr>
            <a:xfrm>
              <a:off x="4870" y="84"/>
              <a:ext cx="42" cy="96"/>
            </a:xfrm>
            <a:prstGeom prst="line">
              <a:avLst/>
            </a:prstGeom>
            <a:ln w="38100" cap="flat" cmpd="sng">
              <a:solidFill>
                <a:schemeClr val="accent2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pic>
        <p:nvPicPr>
          <p:cNvPr id="15360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2.jpeg" /><Relationship Id="rId3" Type="http://schemas.openxmlformats.org/officeDocument/2006/relationships/tags" Target="../tags/tag37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5.xml" /><Relationship Id="rId10" Type="http://schemas.openxmlformats.org/officeDocument/2006/relationships/tags" Target="../tags/tag381.xml" /><Relationship Id="rId2" Type="http://schemas.openxmlformats.org/officeDocument/2006/relationships/image" Target="../media/image4.jpeg" /><Relationship Id="rId3" Type="http://schemas.openxmlformats.org/officeDocument/2006/relationships/tags" Target="../tags/tag374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tags" Target="../tags/tag377.xml" /><Relationship Id="rId7" Type="http://schemas.openxmlformats.org/officeDocument/2006/relationships/tags" Target="../tags/tag378.xml" /><Relationship Id="rId8" Type="http://schemas.openxmlformats.org/officeDocument/2006/relationships/tags" Target="../tags/tag379.xml" /><Relationship Id="rId9" Type="http://schemas.openxmlformats.org/officeDocument/2006/relationships/tags" Target="../tags/tag3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6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4122400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4"/>
          <p:cNvSpPr txBox="1"/>
          <p:nvPr/>
        </p:nvSpPr>
        <p:spPr>
          <a:xfrm>
            <a:off x="1219200" y="2590800"/>
            <a:ext cx="7069455" cy="1014730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6000" b="1">
                <a:solidFill>
                  <a:srgbClr val="6600FF"/>
                </a:solidFill>
                <a:latin typeface="Comic Sans MS" panose="030f0702030302020204" pitchFamily="66" charset="0"/>
              </a:rPr>
              <a:t>第二节　性状的遗传</a:t>
            </a:r>
            <a:endParaRPr lang="zh-CN" altLang="en-US" sz="6000" b="1">
              <a:solidFill>
                <a:srgbClr val="6600FF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Line 2"/>
          <p:cNvSpPr/>
          <p:nvPr/>
        </p:nvSpPr>
        <p:spPr>
          <a:xfrm>
            <a:off x="0" y="1196975"/>
            <a:ext cx="9144000" cy="0"/>
          </a:xfrm>
          <a:prstGeom prst="line">
            <a:avLst/>
          </a:prstGeom>
          <a:ln w="63500" cap="flat" cmpd="sng">
            <a:solidFill>
              <a:srgbClr val="008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3555" name="AutoShape 3"/>
          <p:cNvSpPr/>
          <p:nvPr/>
        </p:nvSpPr>
        <p:spPr>
          <a:xfrm>
            <a:off x="179388" y="333375"/>
            <a:ext cx="8459787" cy="792163"/>
          </a:xfrm>
          <a:prstGeom prst="roundRect">
            <a:avLst>
              <a:gd name="adj" fmla="val 50000"/>
            </a:avLst>
          </a:prstGeom>
          <a:solidFill>
            <a:srgbClr val="FFFF99">
              <a:alpha val="89018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400" b="1">
                <a:latin typeface="Arial" pitchFamily="34" charset="0"/>
                <a:ea typeface="华文行楷" panose="02010800040101010101" pitchFamily="2" charset="-122"/>
              </a:rPr>
              <a:t>学习目标</a:t>
            </a:r>
            <a:endParaRPr lang="zh-CN" altLang="en-US" sz="4400" b="1"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23556" name="Text Box 4"/>
          <p:cNvSpPr txBox="1"/>
          <p:nvPr/>
        </p:nvSpPr>
        <p:spPr>
          <a:xfrm>
            <a:off x="1023938" y="1831975"/>
            <a:ext cx="18415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3600" b="1">
              <a:latin typeface="Arial" pitchFamily="34" charset="0"/>
            </a:endParaRPr>
          </a:p>
        </p:txBody>
      </p:sp>
      <p:sp>
        <p:nvSpPr>
          <p:cNvPr id="23557" name="AutoShape 5"/>
          <p:cNvSpPr/>
          <p:nvPr/>
        </p:nvSpPr>
        <p:spPr>
          <a:xfrm>
            <a:off x="0" y="1484313"/>
            <a:ext cx="9144000" cy="4752975"/>
          </a:xfrm>
          <a:prstGeom prst="roundRect">
            <a:avLst>
              <a:gd name="adj" fmla="val 16667"/>
            </a:avLst>
          </a:prstGeom>
          <a:solidFill>
            <a:srgbClr val="FF990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3600" b="1">
              <a:latin typeface="Arial" pitchFamily="34" charset="0"/>
            </a:endParaRPr>
          </a:p>
        </p:txBody>
      </p:sp>
      <p:sp>
        <p:nvSpPr>
          <p:cNvPr id="23558" name="Text Box 6"/>
          <p:cNvSpPr txBox="1"/>
          <p:nvPr/>
        </p:nvSpPr>
        <p:spPr>
          <a:xfrm>
            <a:off x="43815" y="1557655"/>
            <a:ext cx="9089390" cy="3930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latin typeface="Arial" pitchFamily="34" charset="0"/>
              </a:rPr>
              <a:t>1</a:t>
            </a:r>
            <a:r>
              <a:rPr lang="zh-CN" altLang="en-US" sz="3200" b="1">
                <a:latin typeface="Arial" pitchFamily="34" charset="0"/>
              </a:rPr>
              <a:t>．通过观察分析教材图文，能举例说出生物的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性状</a:t>
            </a:r>
            <a:r>
              <a:rPr lang="zh-CN" altLang="en-US" sz="3200" b="1">
                <a:latin typeface="Arial" pitchFamily="34" charset="0"/>
              </a:rPr>
              <a:t>和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相对性状</a:t>
            </a:r>
            <a:r>
              <a:rPr lang="zh-CN" altLang="en-US" sz="3200" b="1">
                <a:latin typeface="Arial" pitchFamily="34" charset="0"/>
              </a:rPr>
              <a:t>。</a:t>
            </a: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3200" b="1">
                <a:latin typeface="Arial" pitchFamily="34" charset="0"/>
              </a:rPr>
              <a:t>2</a:t>
            </a:r>
            <a:r>
              <a:rPr lang="zh-CN" altLang="en-US" sz="3200" b="1">
                <a:latin typeface="Arial" pitchFamily="34" charset="0"/>
              </a:rPr>
              <a:t>．通过观察图片和动画能描述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染色体与基因的关系；说明基因的显隐性与性状的显隐性</a:t>
            </a:r>
            <a:r>
              <a:rPr lang="zh-CN" altLang="en-US" sz="3200" b="1">
                <a:latin typeface="Arial" pitchFamily="34" charset="0"/>
              </a:rPr>
              <a:t>。</a:t>
            </a: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3200" b="1">
                <a:latin typeface="Arial" pitchFamily="34" charset="0"/>
              </a:rPr>
              <a:t>3</a:t>
            </a:r>
            <a:r>
              <a:rPr lang="zh-CN" altLang="en-US" sz="3200" b="1">
                <a:latin typeface="Arial" pitchFamily="34" charset="0"/>
              </a:rPr>
              <a:t>．通过学习领会课件和教师的讲解，尝试用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遗传图解</a:t>
            </a:r>
            <a:r>
              <a:rPr lang="zh-CN" altLang="en-US" sz="3200" b="1">
                <a:latin typeface="Arial" pitchFamily="34" charset="0"/>
              </a:rPr>
              <a:t>说出亲代与后代的基因组成和性状表现。 </a:t>
            </a:r>
            <a:endParaRPr lang="zh-CN" altLang="en-US" sz="32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9" name="Text Box 5"/>
          <p:cNvSpPr txBox="1"/>
          <p:nvPr/>
        </p:nvSpPr>
        <p:spPr>
          <a:xfrm>
            <a:off x="0" y="201930"/>
            <a:ext cx="8686800" cy="488378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Comic Sans MS" panose="030f0702030302020204" pitchFamily="66" charset="0"/>
              </a:rPr>
              <a:t>任务一</a:t>
            </a:r>
            <a:r>
              <a:rPr lang="zh-CN" altLang="en-US" sz="40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自学，举例说出生物的</a:t>
            </a:r>
            <a:r>
              <a:rPr lang="zh-CN" altLang="en-US" sz="40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性状</a:t>
            </a:r>
            <a:r>
              <a:rPr lang="zh-CN" altLang="en-US" sz="40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和</a:t>
            </a:r>
            <a:r>
              <a:rPr lang="zh-CN" altLang="en-US" sz="40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相对性状</a:t>
            </a:r>
            <a:endParaRPr lang="en-US" altLang="zh-CN" sz="4000" b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/>
            <a:r>
              <a:rPr lang="zh-CN" altLang="en-US" sz="4000" b="1">
                <a:latin typeface="Comic Sans MS" panose="030f0702030302020204" pitchFamily="66" charset="0"/>
              </a:rPr>
              <a:t>    </a:t>
            </a:r>
            <a:r>
              <a:rPr lang="zh-CN" altLang="en-US" sz="4000" b="1">
                <a:solidFill>
                  <a:srgbClr val="6600FF"/>
                </a:solidFill>
                <a:latin typeface="Comic Sans MS" panose="030f0702030302020204" pitchFamily="66" charset="0"/>
              </a:rPr>
              <a:t>活动</a:t>
            </a:r>
            <a:r>
              <a:rPr lang="en-US" altLang="zh-CN" sz="4000" b="1">
                <a:solidFill>
                  <a:srgbClr val="6600FF"/>
                </a:solidFill>
                <a:latin typeface="Comic Sans MS" panose="030f0702030302020204" pitchFamily="66" charset="0"/>
              </a:rPr>
              <a:t>1</a:t>
            </a:r>
            <a:r>
              <a:rPr lang="zh-CN" altLang="en-US" sz="4000" b="1">
                <a:solidFill>
                  <a:srgbClr val="6600FF"/>
                </a:solidFill>
                <a:latin typeface="Comic Sans MS" panose="030f0702030302020204" pitchFamily="66" charset="0"/>
              </a:rPr>
              <a:t>：</a:t>
            </a:r>
            <a:r>
              <a:rPr lang="zh-CN" altLang="en-US" sz="4800" b="1">
                <a:latin typeface="Comic Sans MS" panose="030f0702030302020204" pitchFamily="66" charset="0"/>
              </a:rPr>
              <a:t>自学课本９８页的内容和９９页的表４</a:t>
            </a:r>
            <a:r>
              <a:rPr lang="en-US" altLang="zh-CN" sz="4800" b="1">
                <a:latin typeface="Comic Sans MS" panose="030f0702030302020204" pitchFamily="66" charset="0"/>
              </a:rPr>
              <a:t>.</a:t>
            </a:r>
            <a:r>
              <a:rPr lang="zh-CN" altLang="en-US" sz="4800" b="1">
                <a:latin typeface="Comic Sans MS" panose="030f0702030302020204" pitchFamily="66" charset="0"/>
              </a:rPr>
              <a:t>４－１，看、画、记。识别图片，能够</a:t>
            </a:r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</a:rPr>
              <a:t>说出生物的</a:t>
            </a:r>
            <a:r>
              <a:rPr lang="zh-CN" altLang="en-US" sz="4800" b="1">
                <a:solidFill>
                  <a:srgbClr val="FF0000"/>
                </a:solidFill>
                <a:latin typeface="Comic Sans MS" panose="030f0702030302020204" pitchFamily="66" charset="0"/>
              </a:rPr>
              <a:t>性状</a:t>
            </a:r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</a:rPr>
              <a:t>和</a:t>
            </a:r>
            <a:r>
              <a:rPr lang="zh-CN" altLang="en-US" sz="4800" b="1">
                <a:solidFill>
                  <a:srgbClr val="FF0000"/>
                </a:solidFill>
                <a:latin typeface="Comic Sans MS" panose="030f0702030302020204" pitchFamily="66" charset="0"/>
              </a:rPr>
              <a:t>相对性状</a:t>
            </a:r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</a:rPr>
              <a:t>，并能举出相对性状的例子</a:t>
            </a:r>
            <a:r>
              <a:rPr lang="zh-CN" altLang="en-US" sz="4800" b="1">
                <a:latin typeface="Comic Sans MS" panose="030f0702030302020204" pitchFamily="66" charset="0"/>
              </a:rPr>
              <a:t>。</a:t>
            </a:r>
            <a:endParaRPr lang="zh-CN" altLang="en-US" sz="48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 anchorCtr="0"/>
          <a:lstStyle/>
          <a:p>
            <a:pPr eaLnBrk="1" hangingPunct="1"/>
            <a:endParaRPr lang="zh-CN" altLang="en-US"/>
          </a:p>
        </p:txBody>
      </p:sp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25604" name="Picture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63830" y="762000"/>
            <a:ext cx="8611870" cy="56730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04800" y="76200"/>
            <a:ext cx="313245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分析图片</a:t>
            </a:r>
            <a:endParaRPr lang="zh-CN" altLang="en-US" sz="4800" b="1">
              <a:solidFill>
                <a:srgbClr val="FF0000"/>
              </a:solidFill>
              <a:latin typeface="Comic Sans MS" panose="030f0702030302020204" pitchFamily="66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109" name="Text Box 5"/>
          <p:cNvSpPr txBox="1"/>
          <p:nvPr/>
        </p:nvSpPr>
        <p:spPr>
          <a:xfrm>
            <a:off x="0" y="2362200"/>
            <a:ext cx="8382000" cy="1920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1">
                <a:solidFill>
                  <a:srgbClr val="000099"/>
                </a:solidFill>
                <a:latin typeface="宋体" panose="02010600030101010101" pitchFamily="2" charset="-122"/>
              </a:rPr>
              <a:t>2 </a:t>
            </a:r>
            <a:r>
              <a:rPr lang="zh-CN" altLang="en-US" sz="4000" b="1">
                <a:solidFill>
                  <a:srgbClr val="000099"/>
                </a:solidFill>
                <a:latin typeface="宋体" panose="02010600030101010101" pitchFamily="2" charset="-122"/>
              </a:rPr>
              <a:t>相对性状</a:t>
            </a:r>
            <a:r>
              <a:rPr lang="en-US" altLang="zh-CN" sz="4000" b="1">
                <a:solidFill>
                  <a:srgbClr val="000099"/>
                </a:solidFill>
                <a:latin typeface="宋体" panose="02010600030101010101" pitchFamily="2" charset="-122"/>
              </a:rPr>
              <a:t>:</a:t>
            </a:r>
            <a:r>
              <a:rPr lang="en-US" altLang="zh-CN" sz="4000" b="1">
                <a:latin typeface="宋体" panose="02010600030101010101" pitchFamily="2" charset="-122"/>
              </a:rPr>
              <a:t>  </a:t>
            </a:r>
            <a:r>
              <a:rPr lang="zh-CN" altLang="en-US" sz="4000" b="1">
                <a:latin typeface="宋体" panose="02010600030101010101" pitchFamily="2" charset="-122"/>
              </a:rPr>
              <a:t>在遗传学上，把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同种生物</a:t>
            </a:r>
            <a:r>
              <a:rPr lang="zh-CN" altLang="en-US" sz="4000" b="1">
                <a:solidFill>
                  <a:srgbClr val="0070C0"/>
                </a:solidFill>
                <a:latin typeface="宋体" panose="02010600030101010101" pitchFamily="2" charset="-122"/>
              </a:rPr>
              <a:t>同一性状</a:t>
            </a:r>
            <a:r>
              <a:rPr lang="zh-CN" altLang="en-US" sz="4000" b="1">
                <a:latin typeface="宋体" panose="02010600030101010101" pitchFamily="2" charset="-122"/>
              </a:rPr>
              <a:t>的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不同表现类型</a:t>
            </a:r>
            <a:r>
              <a:rPr lang="zh-CN" altLang="en-US" sz="4000" b="1">
                <a:latin typeface="宋体" panose="02010600030101010101" pitchFamily="2" charset="-122"/>
              </a:rPr>
              <a:t>称为相对性状。</a:t>
            </a:r>
            <a:endParaRPr lang="zh-CN" altLang="en-US" sz="4000" b="1">
              <a:latin typeface="宋体" panose="02010600030101010101" pitchFamily="2" charset="-122"/>
            </a:endParaRPr>
          </a:p>
        </p:txBody>
      </p:sp>
      <p:sp>
        <p:nvSpPr>
          <p:cNvPr id="175110" name="Text Box 6"/>
          <p:cNvSpPr txBox="1"/>
          <p:nvPr/>
        </p:nvSpPr>
        <p:spPr>
          <a:xfrm>
            <a:off x="0" y="4343400"/>
            <a:ext cx="80772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1">
                <a:solidFill>
                  <a:srgbClr val="000099"/>
                </a:solidFill>
                <a:latin typeface="Comic Sans MS" panose="030f0702030302020204" pitchFamily="66" charset="0"/>
              </a:rPr>
              <a:t>3 </a:t>
            </a:r>
            <a:r>
              <a:rPr lang="zh-CN" altLang="en-US" sz="4000" b="1">
                <a:solidFill>
                  <a:srgbClr val="000099"/>
                </a:solidFill>
                <a:latin typeface="Comic Sans MS" panose="030f0702030302020204" pitchFamily="66" charset="0"/>
              </a:rPr>
              <a:t>相对性状的三要素</a:t>
            </a:r>
            <a:r>
              <a:rPr lang="en-US" altLang="zh-CN" sz="4000" b="1">
                <a:solidFill>
                  <a:srgbClr val="000099"/>
                </a:solidFill>
                <a:latin typeface="Comic Sans MS" panose="030f0702030302020204" pitchFamily="66" charset="0"/>
              </a:rPr>
              <a:t>:</a:t>
            </a:r>
            <a:r>
              <a:rPr lang="en-US" altLang="zh-CN" sz="4000" b="1">
                <a:latin typeface="Comic Sans MS" panose="030f0702030302020204" pitchFamily="66" charset="0"/>
              </a:rPr>
              <a:t>  </a:t>
            </a:r>
            <a:r>
              <a:rPr lang="zh-CN" altLang="en-US" sz="4000" b="1">
                <a:solidFill>
                  <a:srgbClr val="FF33CC"/>
                </a:solidFill>
                <a:latin typeface="Comic Sans MS" panose="030f0702030302020204" pitchFamily="66" charset="0"/>
              </a:rPr>
              <a:t>同种生物、</a:t>
            </a:r>
            <a:r>
              <a:rPr lang="zh-CN" altLang="en-US" sz="4000" b="1">
                <a:solidFill>
                  <a:srgbClr val="FF0000"/>
                </a:solidFill>
                <a:latin typeface="Comic Sans MS" panose="030f0702030302020204" pitchFamily="66" charset="0"/>
              </a:rPr>
              <a:t>同一性状、</a:t>
            </a:r>
            <a:r>
              <a:rPr lang="zh-CN" altLang="en-US" sz="4000" b="1">
                <a:solidFill>
                  <a:schemeClr val="hlink"/>
                </a:solidFill>
                <a:latin typeface="Comic Sans MS" panose="030f0702030302020204" pitchFamily="66" charset="0"/>
              </a:rPr>
              <a:t>不同的表现类型</a:t>
            </a:r>
            <a:endParaRPr lang="zh-CN" altLang="en-US" sz="4000" b="1">
              <a:solidFill>
                <a:schemeClr val="hlink"/>
              </a:solidFill>
              <a:latin typeface="Comic Sans MS" panose="030f0702030302020204" pitchFamily="66" charset="0"/>
            </a:endParaRPr>
          </a:p>
        </p:txBody>
      </p:sp>
      <p:sp>
        <p:nvSpPr>
          <p:cNvPr id="175111" name="Text Box 7"/>
          <p:cNvSpPr txBox="1"/>
          <p:nvPr/>
        </p:nvSpPr>
        <p:spPr>
          <a:xfrm>
            <a:off x="0" y="881063"/>
            <a:ext cx="87630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1">
                <a:solidFill>
                  <a:srgbClr val="000099"/>
                </a:solidFill>
                <a:latin typeface="宋体" panose="02010600030101010101" pitchFamily="2" charset="-122"/>
              </a:rPr>
              <a:t>1 </a:t>
            </a:r>
            <a:r>
              <a:rPr lang="zh-CN" altLang="en-US" sz="4000" b="1">
                <a:solidFill>
                  <a:srgbClr val="000099"/>
                </a:solidFill>
                <a:latin typeface="宋体" panose="02010600030101010101" pitchFamily="2" charset="-122"/>
              </a:rPr>
              <a:t>性状</a:t>
            </a:r>
            <a:r>
              <a:rPr lang="en-US" altLang="zh-CN" sz="4000" b="1">
                <a:solidFill>
                  <a:srgbClr val="000099"/>
                </a:solidFill>
                <a:latin typeface="宋体" panose="02010600030101010101" pitchFamily="2" charset="-122"/>
              </a:rPr>
              <a:t>:</a:t>
            </a:r>
            <a:r>
              <a:rPr lang="zh-CN" altLang="en-US" sz="4000" b="1">
                <a:latin typeface="宋体" panose="02010600030101010101" pitchFamily="2" charset="-122"/>
              </a:rPr>
              <a:t>生物体的</a:t>
            </a:r>
            <a:r>
              <a:rPr lang="zh-CN" altLang="en-US" sz="4000" b="1">
                <a:solidFill>
                  <a:srgbClr val="FF33CC"/>
                </a:solidFill>
                <a:latin typeface="Comic Sans MS" panose="030f0702030302020204" pitchFamily="66" charset="0"/>
              </a:rPr>
              <a:t>形态、结构、生理特征和行为方式</a:t>
            </a:r>
            <a:r>
              <a:rPr lang="zh-CN" altLang="en-US" sz="4000" b="1">
                <a:latin typeface="Comic Sans MS" panose="030f0702030302020204" pitchFamily="66" charset="0"/>
              </a:rPr>
              <a:t>统称为性状。</a:t>
            </a:r>
            <a:endParaRPr lang="zh-CN" altLang="en-US" sz="4000" b="1">
              <a:latin typeface="Comic Sans MS" panose="030f0702030302020204" pitchFamily="66" charset="0"/>
            </a:endParaRPr>
          </a:p>
        </p:txBody>
      </p:sp>
      <p:sp>
        <p:nvSpPr>
          <p:cNvPr id="26630" name="Text Box 8"/>
          <p:cNvSpPr txBox="1"/>
          <p:nvPr/>
        </p:nvSpPr>
        <p:spPr>
          <a:xfrm>
            <a:off x="457200" y="0"/>
            <a:ext cx="2022475" cy="8239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Comic Sans MS" panose="030f0702030302020204" pitchFamily="66" charset="0"/>
              </a:rPr>
              <a:t>小结：</a:t>
            </a:r>
            <a:endParaRPr lang="zh-CN" altLang="en-US" sz="4800" b="1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5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75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5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10" grpId="0"/>
      <p:bldP spid="1751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Text Box 4"/>
          <p:cNvSpPr txBox="1"/>
          <p:nvPr/>
        </p:nvSpPr>
        <p:spPr>
          <a:xfrm>
            <a:off x="1447800" y="1447800"/>
            <a:ext cx="6238240" cy="442341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</a:rPr>
              <a:t>下列哪一组是相对性状</a:t>
            </a: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①人的单眼皮和双眼皮（　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 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）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　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②有耳垂和无耳垂（　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 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）</a:t>
            </a:r>
            <a:r>
              <a:rPr lang="zh-CN" altLang="en-US" sz="3200">
                <a:latin typeface="Arial" pitchFamily="34" charset="0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　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③能卷舌和不能卷舌（　）</a:t>
            </a:r>
            <a:r>
              <a:rPr lang="zh-CN" altLang="en-US" sz="3200">
                <a:latin typeface="Arial" pitchFamily="34" charset="0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　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④卷发与黑发（　）</a:t>
            </a:r>
            <a:r>
              <a:rPr lang="zh-CN" altLang="en-US" sz="3200">
                <a:latin typeface="Arial" pitchFamily="34" charset="0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　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⑤双眼皮与色盲 （　） 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⑥头发左旋与惯用右手 （　）</a:t>
            </a:r>
            <a:r>
              <a:rPr lang="zh-CN" altLang="en-US" sz="3200">
                <a:latin typeface="Arial" pitchFamily="34" charset="0"/>
              </a:rPr>
              <a:t> 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41995" name="Text Box 11"/>
          <p:cNvSpPr txBox="1"/>
          <p:nvPr/>
        </p:nvSpPr>
        <p:spPr>
          <a:xfrm>
            <a:off x="6096000" y="1905000"/>
            <a:ext cx="461645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6600FF"/>
                </a:solidFill>
                <a:latin typeface="Arial" pitchFamily="34" charset="0"/>
              </a:rPr>
              <a:t>√</a:t>
            </a:r>
            <a:endParaRPr lang="en-US" altLang="zh-CN" sz="4000">
              <a:solidFill>
                <a:srgbClr val="6600FF"/>
              </a:solidFill>
              <a:latin typeface="Arial" pitchFamily="34" charset="0"/>
            </a:endParaRPr>
          </a:p>
        </p:txBody>
      </p:sp>
      <p:sp>
        <p:nvSpPr>
          <p:cNvPr id="41996" name="Text Box 12"/>
          <p:cNvSpPr txBox="1"/>
          <p:nvPr/>
        </p:nvSpPr>
        <p:spPr>
          <a:xfrm>
            <a:off x="5149850" y="2510155"/>
            <a:ext cx="461645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6600FF"/>
                </a:solidFill>
                <a:latin typeface="Arial" pitchFamily="34" charset="0"/>
              </a:rPr>
              <a:t>√</a:t>
            </a:r>
            <a:endParaRPr lang="en-US" altLang="zh-CN" sz="4000">
              <a:solidFill>
                <a:srgbClr val="6600FF"/>
              </a:solidFill>
              <a:latin typeface="Arial" pitchFamily="34" charset="0"/>
            </a:endParaRPr>
          </a:p>
        </p:txBody>
      </p:sp>
      <p:sp>
        <p:nvSpPr>
          <p:cNvPr id="41998" name="Text Box 14"/>
          <p:cNvSpPr txBox="1"/>
          <p:nvPr/>
        </p:nvSpPr>
        <p:spPr>
          <a:xfrm>
            <a:off x="4267200" y="3810000"/>
            <a:ext cx="69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66FF"/>
                </a:solidFill>
                <a:latin typeface="Arial" pitchFamily="34" charset="0"/>
              </a:rPr>
              <a:t>×</a:t>
            </a:r>
            <a:endParaRPr lang="en-US" altLang="zh-CN" sz="4000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41999" name="Text Box 15"/>
          <p:cNvSpPr txBox="1"/>
          <p:nvPr/>
        </p:nvSpPr>
        <p:spPr>
          <a:xfrm>
            <a:off x="4768850" y="4419600"/>
            <a:ext cx="69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66FF"/>
                </a:solidFill>
                <a:latin typeface="Arial" pitchFamily="34" charset="0"/>
              </a:rPr>
              <a:t>×</a:t>
            </a:r>
            <a:endParaRPr lang="en-US" altLang="zh-CN" sz="4000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27655" name="Text Box 8"/>
          <p:cNvSpPr txBox="1"/>
          <p:nvPr/>
        </p:nvSpPr>
        <p:spPr>
          <a:xfrm>
            <a:off x="19050" y="76200"/>
            <a:ext cx="91230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3399"/>
                </a:solidFill>
                <a:latin typeface="Comic Sans MS" panose="030f0702030302020204" pitchFamily="66" charset="0"/>
              </a:rPr>
              <a:t>反馈练习</a:t>
            </a:r>
            <a:r>
              <a:rPr lang="zh-CN" altLang="en-US" sz="4800" b="1">
                <a:solidFill>
                  <a:srgbClr val="FF3399"/>
                </a:solidFill>
                <a:latin typeface="Comic Sans MS" panose="030f0702030302020204" pitchFamily="66" charset="0"/>
              </a:rPr>
              <a:t>  </a:t>
            </a:r>
            <a:r>
              <a:rPr lang="en-US" altLang="zh-CN" sz="4800" b="1">
                <a:solidFill>
                  <a:srgbClr val="FF3399"/>
                </a:solidFill>
                <a:latin typeface="Comic Sans MS" panose="030f0702030302020204" pitchFamily="66" charset="0"/>
              </a:rPr>
              <a:t>  </a:t>
            </a:r>
            <a:r>
              <a:rPr lang="zh-CN" altLang="en-US" sz="2800" b="1">
                <a:solidFill>
                  <a:srgbClr val="0070C0"/>
                </a:solidFill>
                <a:latin typeface="Comic Sans MS" panose="030f0702030302020204" pitchFamily="66" charset="0"/>
              </a:rPr>
              <a:t>评价标准：每题</a:t>
            </a:r>
            <a:r>
              <a:rPr lang="en-US" altLang="zh-CN" sz="2800" b="1">
                <a:solidFill>
                  <a:srgbClr val="0070C0"/>
                </a:solidFill>
                <a:latin typeface="Comic Sans MS" panose="030f0702030302020204" pitchFamily="66" charset="0"/>
              </a:rPr>
              <a:t>1</a:t>
            </a:r>
            <a:r>
              <a:rPr lang="zh-CN" altLang="en-US" sz="2800" b="1">
                <a:solidFill>
                  <a:srgbClr val="0070C0"/>
                </a:solidFill>
                <a:latin typeface="Comic Sans MS" panose="030f0702030302020204" pitchFamily="66" charset="0"/>
              </a:rPr>
              <a:t>分，共</a:t>
            </a:r>
            <a:r>
              <a:rPr lang="en-US" altLang="zh-CN" sz="2800" b="1">
                <a:solidFill>
                  <a:srgbClr val="0070C0"/>
                </a:solidFill>
                <a:latin typeface="Comic Sans MS" panose="030f0702030302020204" pitchFamily="66" charset="0"/>
              </a:rPr>
              <a:t>6</a:t>
            </a:r>
            <a:r>
              <a:rPr lang="zh-CN" altLang="en-US" sz="2800" b="1">
                <a:solidFill>
                  <a:srgbClr val="0070C0"/>
                </a:solidFill>
                <a:latin typeface="Comic Sans MS" panose="030f0702030302020204" pitchFamily="66" charset="0"/>
              </a:rPr>
              <a:t>分</a:t>
            </a:r>
            <a:endParaRPr lang="zh-CN" altLang="en-US" sz="2800" b="1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Text Box 15"/>
          <p:cNvSpPr txBox="1"/>
          <p:nvPr/>
        </p:nvSpPr>
        <p:spPr>
          <a:xfrm>
            <a:off x="6019800" y="4956810"/>
            <a:ext cx="69088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66FF"/>
                </a:solidFill>
                <a:latin typeface="Arial" pitchFamily="34" charset="0"/>
              </a:rPr>
              <a:t>×</a:t>
            </a:r>
            <a:endParaRPr lang="en-US" altLang="zh-CN" sz="4000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11" name="Text Box 12"/>
          <p:cNvSpPr txBox="1"/>
          <p:nvPr/>
        </p:nvSpPr>
        <p:spPr>
          <a:xfrm>
            <a:off x="5638483" y="3200400"/>
            <a:ext cx="461645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6600FF"/>
                </a:solidFill>
                <a:latin typeface="Arial" pitchFamily="34" charset="0"/>
              </a:rPr>
              <a:t>√</a:t>
            </a:r>
            <a:endParaRPr lang="en-US" altLang="zh-CN" sz="4000">
              <a:solidFill>
                <a:srgbClr val="6600FF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5" grpId="0"/>
      <p:bldP spid="41996" grpId="0"/>
      <p:bldP spid="41998" grpId="0"/>
      <p:bldP spid="4199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5" y="1231265"/>
            <a:ext cx="5292090" cy="51155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8675" name="TextBox 2"/>
          <p:cNvSpPr txBox="1"/>
          <p:nvPr/>
        </p:nvSpPr>
        <p:spPr>
          <a:xfrm>
            <a:off x="5408295" y="1295400"/>
            <a:ext cx="3646805" cy="40309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水毛茛水上叶呈片状，水下叶呈丝状，同一生物体所含遗传物质是</a:t>
            </a:r>
            <a:r>
              <a:rPr lang="zh-CN" altLang="en-US" sz="3200" b="1" u="sng">
                <a:solidFill>
                  <a:srgbClr val="FF0066"/>
                </a:solidFill>
                <a:latin typeface="Arial" pitchFamily="34" charset="0"/>
              </a:rPr>
              <a:t>        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的。而性状不同，说明生物的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性状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是</a:t>
            </a:r>
            <a:endParaRPr lang="en-US" altLang="zh-CN" sz="3200" b="1">
              <a:solidFill>
                <a:srgbClr val="FF0066"/>
              </a:solidFill>
              <a:latin typeface="Arial" pitchFamily="34" charset="0"/>
            </a:endParaRPr>
          </a:p>
          <a:p>
            <a:pPr eaLnBrk="1" hangingPunct="1"/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由</a:t>
            </a:r>
            <a:r>
              <a:rPr lang="zh-CN" altLang="en-US" sz="3200" b="1" u="sng">
                <a:solidFill>
                  <a:srgbClr val="FF0066"/>
                </a:solidFill>
                <a:latin typeface="Arial" pitchFamily="34" charset="0"/>
              </a:rPr>
              <a:t>               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和</a:t>
            </a:r>
            <a:r>
              <a:rPr lang="zh-CN" altLang="en-US" sz="3200" b="1" u="sng">
                <a:solidFill>
                  <a:srgbClr val="FF0066"/>
                </a:solidFill>
                <a:latin typeface="Arial" pitchFamily="34" charset="0"/>
              </a:rPr>
              <a:t>       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共同作用的结果。</a:t>
            </a:r>
            <a:endParaRPr lang="zh-CN" altLang="en-US" sz="3200" b="1">
              <a:solidFill>
                <a:srgbClr val="FF0066"/>
              </a:solidFill>
              <a:latin typeface="Arial" pitchFamily="34" charset="0"/>
            </a:endParaRPr>
          </a:p>
        </p:txBody>
      </p:sp>
      <p:sp>
        <p:nvSpPr>
          <p:cNvPr id="28676" name="TextBox 4"/>
          <p:cNvSpPr txBox="1"/>
          <p:nvPr/>
        </p:nvSpPr>
        <p:spPr>
          <a:xfrm>
            <a:off x="5867083" y="4267200"/>
            <a:ext cx="1860550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B05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环境因素</a:t>
            </a:r>
            <a:endParaRPr lang="zh-CN" altLang="en-US" sz="3200" b="1">
              <a:solidFill>
                <a:srgbClr val="00B05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8677" name="TextBox 5"/>
          <p:cNvSpPr txBox="1"/>
          <p:nvPr/>
        </p:nvSpPr>
        <p:spPr>
          <a:xfrm>
            <a:off x="7924800" y="4267200"/>
            <a:ext cx="1143000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B05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基因</a:t>
            </a:r>
            <a:endParaRPr lang="zh-CN" altLang="en-US" sz="3200" b="1">
              <a:solidFill>
                <a:srgbClr val="00B05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8678" name="TextBox 6"/>
          <p:cNvSpPr txBox="1"/>
          <p:nvPr/>
        </p:nvSpPr>
        <p:spPr>
          <a:xfrm>
            <a:off x="7162483" y="2742883"/>
            <a:ext cx="1219200" cy="585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B05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相同</a:t>
            </a:r>
            <a:endParaRPr lang="zh-CN" altLang="en-US" sz="3200" b="1">
              <a:solidFill>
                <a:srgbClr val="00B05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52400" y="0"/>
            <a:ext cx="548513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活动</a:t>
            </a:r>
            <a:r>
              <a:rPr lang="en-US" altLang="zh-CN" sz="48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2</a:t>
            </a:r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  <a:sym typeface="+mn-ea"/>
              </a:rPr>
              <a:t>：分析提升</a:t>
            </a:r>
            <a:endParaRPr lang="zh-CN" altLang="en-US" sz="4800" b="1">
              <a:solidFill>
                <a:srgbClr val="000099"/>
              </a:solidFill>
              <a:latin typeface="Comic Sans MS" panose="030f0702030302020204" pitchFamily="66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7" name="Text Box 5"/>
          <p:cNvSpPr txBox="1"/>
          <p:nvPr/>
        </p:nvSpPr>
        <p:spPr>
          <a:xfrm>
            <a:off x="152400" y="1600200"/>
            <a:ext cx="8763000" cy="45231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latin typeface="Comic Sans MS" panose="030f0702030302020204" pitchFamily="66" charset="0"/>
              </a:rPr>
              <a:t>  </a:t>
            </a:r>
            <a:r>
              <a:rPr lang="zh-CN" altLang="en-US" sz="4800" b="1">
                <a:solidFill>
                  <a:srgbClr val="6600FF"/>
                </a:solidFill>
                <a:latin typeface="Comic Sans MS" panose="030f0702030302020204" pitchFamily="66" charset="0"/>
              </a:rPr>
              <a:t>活动</a:t>
            </a:r>
            <a:r>
              <a:rPr lang="en-US" altLang="zh-CN" sz="4800" b="1">
                <a:solidFill>
                  <a:srgbClr val="6600FF"/>
                </a:solidFill>
                <a:latin typeface="Comic Sans MS" panose="030f0702030302020204" pitchFamily="66" charset="0"/>
              </a:rPr>
              <a:t>1</a:t>
            </a:r>
            <a:r>
              <a:rPr lang="zh-CN" altLang="en-US" sz="4800" b="1">
                <a:solidFill>
                  <a:srgbClr val="6600FF"/>
                </a:solidFill>
                <a:latin typeface="Comic Sans MS" panose="030f0702030302020204" pitchFamily="66" charset="0"/>
              </a:rPr>
              <a:t>：</a:t>
            </a:r>
            <a:r>
              <a:rPr lang="zh-CN" altLang="en-US" sz="4800" b="1">
                <a:latin typeface="Comic Sans MS" panose="030f0702030302020204" pitchFamily="66" charset="0"/>
              </a:rPr>
              <a:t>  请同学们自学课本</a:t>
            </a:r>
            <a:r>
              <a:rPr lang="en-US" altLang="zh-CN" sz="4800" b="1">
                <a:latin typeface="Comic Sans MS" panose="030f0702030302020204" pitchFamily="66" charset="0"/>
              </a:rPr>
              <a:t>99</a:t>
            </a:r>
            <a:r>
              <a:rPr lang="zh-CN" altLang="en-US" sz="4800" b="1">
                <a:latin typeface="Comic Sans MS" panose="030f0702030302020204" pitchFamily="66" charset="0"/>
              </a:rPr>
              <a:t>页－</a:t>
            </a:r>
            <a:r>
              <a:rPr lang="en-US" altLang="zh-CN" sz="4800" b="1">
                <a:latin typeface="Comic Sans MS" panose="030f0702030302020204" pitchFamily="66" charset="0"/>
              </a:rPr>
              <a:t>101</a:t>
            </a:r>
            <a:r>
              <a:rPr lang="zh-CN" altLang="en-US" sz="4800" b="1">
                <a:latin typeface="Comic Sans MS" panose="030f0702030302020204" pitchFamily="66" charset="0"/>
              </a:rPr>
              <a:t>页的内容，时间</a:t>
            </a:r>
            <a:r>
              <a:rPr lang="en-US" altLang="zh-CN" sz="4800" b="1">
                <a:latin typeface="Comic Sans MS" panose="030f0702030302020204" pitchFamily="66" charset="0"/>
              </a:rPr>
              <a:t>7</a:t>
            </a:r>
            <a:r>
              <a:rPr lang="zh-CN" altLang="en-US" sz="4800" b="1">
                <a:latin typeface="Comic Sans MS" panose="030f0702030302020204" pitchFamily="66" charset="0"/>
              </a:rPr>
              <a:t>分钟，  通过自学在课本上</a:t>
            </a:r>
            <a:r>
              <a:rPr lang="zh-CN" altLang="en-US" sz="4800" b="1">
                <a:solidFill>
                  <a:srgbClr val="FF0000"/>
                </a:solidFill>
                <a:latin typeface="Comic Sans MS" panose="030f0702030302020204" pitchFamily="66" charset="0"/>
              </a:rPr>
              <a:t>标记</a:t>
            </a:r>
            <a:r>
              <a:rPr lang="zh-CN" altLang="en-US" sz="4800" b="1">
                <a:latin typeface="Comic Sans MS" panose="030f0702030302020204" pitchFamily="66" charset="0"/>
              </a:rPr>
              <a:t>出</a:t>
            </a:r>
            <a:r>
              <a:rPr lang="zh-CN" altLang="en-US" sz="4800" b="1">
                <a:solidFill>
                  <a:srgbClr val="000099"/>
                </a:solidFill>
                <a:latin typeface="Comic Sans MS" panose="030f0702030302020204" pitchFamily="66" charset="0"/>
              </a:rPr>
              <a:t>显性性状，隐性性状，显性基因和隐性基因</a:t>
            </a:r>
            <a:r>
              <a:rPr lang="zh-CN" altLang="en-US" sz="4800" b="1">
                <a:latin typeface="Comic Sans MS" panose="030f0702030302020204" pitchFamily="66" charset="0"/>
              </a:rPr>
              <a:t>并说明</a:t>
            </a:r>
            <a:r>
              <a:rPr lang="zh-CN" altLang="en-US" sz="4800" b="1">
                <a:solidFill>
                  <a:srgbClr val="FF33CC"/>
                </a:solidFill>
                <a:latin typeface="Comic Sans MS" panose="030f0702030302020204" pitchFamily="66" charset="0"/>
              </a:rPr>
              <a:t>基因和性状的关系。</a:t>
            </a:r>
            <a:endParaRPr lang="en-US" altLang="zh-CN" sz="3200">
              <a:latin typeface="Comic Sans MS" panose="030f0702030302020204" pitchFamily="66" charset="0"/>
            </a:endParaRPr>
          </a:p>
        </p:txBody>
      </p:sp>
      <p:sp>
        <p:nvSpPr>
          <p:cNvPr id="31748" name="Rectangle 6"/>
          <p:cNvSpPr/>
          <p:nvPr/>
        </p:nvSpPr>
        <p:spPr>
          <a:xfrm>
            <a:off x="81280" y="152400"/>
            <a:ext cx="906335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任务二：</a:t>
            </a:r>
            <a:r>
              <a:rPr lang="zh-CN" altLang="en-US" sz="3200" b="1">
                <a:solidFill>
                  <a:srgbClr val="6600FF"/>
                </a:solidFill>
                <a:latin typeface="微软雅黑" panose="020b0503020204020204" charset="-122"/>
                <a:ea typeface="微软雅黑"/>
              </a:rPr>
              <a:t>分析讨论，说明基因与性状的关系。</a:t>
            </a:r>
            <a:endParaRPr lang="zh-CN" altLang="en-US" sz="3200" b="1">
              <a:solidFill>
                <a:srgbClr val="6600FF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2"/>
          <p:cNvSpPr>
            <a:spLocks noGrp="1"/>
          </p:cNvSpPr>
          <p:nvPr>
            <p:ph type="body" idx="4294967295"/>
          </p:nvPr>
        </p:nvSpPr>
        <p:spPr>
          <a:xfrm>
            <a:off x="0" y="1081405"/>
            <a:ext cx="4389120" cy="45275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观察染色体图片，基因与染色体有什么关系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？</a:t>
            </a:r>
            <a:endParaRPr lang="en-US" altLang="zh-CN" sz="28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2771" name="Rectangle 8"/>
          <p:cNvSpPr>
            <a:spLocks noGrp="1"/>
          </p:cNvSpPr>
          <p:nvPr>
            <p:ph type="title" idx="4294967295"/>
          </p:nvPr>
        </p:nvSpPr>
        <p:spPr>
          <a:xfrm>
            <a:off x="0" y="46355"/>
            <a:ext cx="4181475" cy="660400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 sz="4000">
                <a:solidFill>
                  <a:srgbClr val="6600FF"/>
                </a:solidFill>
                <a:ea typeface="楷体" panose="02010609060101010101" pitchFamily="49" charset="-122"/>
              </a:rPr>
              <a:t>活动</a:t>
            </a:r>
            <a:r>
              <a:rPr lang="en-US" altLang="zh-CN" sz="4000">
                <a:solidFill>
                  <a:srgbClr val="6600FF"/>
                </a:solidFill>
                <a:ea typeface="楷体" panose="02010609060101010101" pitchFamily="49" charset="-122"/>
              </a:rPr>
              <a:t>2</a:t>
            </a:r>
            <a:r>
              <a:rPr lang="zh-CN" altLang="en-US" sz="4000">
                <a:solidFill>
                  <a:srgbClr val="6600FF"/>
                </a:solidFill>
                <a:ea typeface="楷体" panose="02010609060101010101" pitchFamily="49" charset="-122"/>
              </a:rPr>
              <a:t>：合作交流</a:t>
            </a:r>
            <a:endParaRPr lang="zh-CN" altLang="en-US" sz="4000">
              <a:solidFill>
                <a:srgbClr val="6600FF"/>
              </a:solidFill>
              <a:ea typeface="楷体" panose="02010609060101010101" pitchFamily="49" charset="-122"/>
            </a:endParaRPr>
          </a:p>
        </p:txBody>
      </p:sp>
      <p:pic>
        <p:nvPicPr>
          <p:cNvPr id="32772" name="Picture 3"/>
          <p:cNvPicPr>
            <a:picLocks noChangeAspect="1"/>
          </p:cNvPicPr>
          <p:nvPr/>
        </p:nvPicPr>
        <p:blipFill>
          <a:blip r:embed="rId2"/>
          <a:srcRect l="8141" t="3560" r="5685" b="2098"/>
          <a:stretch>
            <a:fillRect/>
          </a:stretch>
        </p:blipFill>
        <p:spPr>
          <a:xfrm>
            <a:off x="5110163" y="1600200"/>
            <a:ext cx="3255962" cy="4508500"/>
          </a:xfrm>
          <a:prstGeom prst="rect">
            <a:avLst/>
          </a:prstGeom>
          <a:solidFill>
            <a:srgbClr val="FFCC00">
              <a:alpha val="50195"/>
            </a:srgbClr>
          </a:solidFill>
          <a:ln w="9525">
            <a:noFill/>
          </a:ln>
        </p:spPr>
      </p:pic>
      <p:sp>
        <p:nvSpPr>
          <p:cNvPr id="14340" name="Text Box 7"/>
          <p:cNvSpPr txBox="1"/>
          <p:nvPr/>
        </p:nvSpPr>
        <p:spPr>
          <a:xfrm>
            <a:off x="123825" y="3073400"/>
            <a:ext cx="4464050" cy="30464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基因位于</a:t>
            </a:r>
            <a:r>
              <a:rPr lang="zh-CN" altLang="en-US" sz="32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染色体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上。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在体细胞中染色体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是</a:t>
            </a:r>
            <a:r>
              <a:rPr lang="zh-CN" altLang="en-US" sz="32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成对存在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的，因此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3200" b="1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基因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也是</a:t>
            </a:r>
            <a:r>
              <a:rPr lang="zh-CN" altLang="en-US" sz="32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成对存在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的，</a:t>
            </a:r>
            <a:r>
              <a:rPr lang="zh-CN" altLang="en-US" sz="3200" b="1">
                <a:solidFill>
                  <a:srgbClr val="00B0F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成对的基因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位于</a:t>
            </a:r>
            <a:r>
              <a:rPr lang="zh-CN" altLang="en-US" sz="3200" b="1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成对的两条染色体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上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2775" name="Text Box 8"/>
          <p:cNvSpPr txBox="1"/>
          <p:nvPr/>
        </p:nvSpPr>
        <p:spPr>
          <a:xfrm>
            <a:off x="4587875" y="1690688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</p:txBody>
      </p:sp>
      <p:sp>
        <p:nvSpPr>
          <p:cNvPr id="14345" name="Text Box 9"/>
          <p:cNvSpPr txBox="1"/>
          <p:nvPr/>
        </p:nvSpPr>
        <p:spPr>
          <a:xfrm>
            <a:off x="4419283" y="1676083"/>
            <a:ext cx="8985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基因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181600" y="1691005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5181600" y="206502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5181600" y="243840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5181600" y="2771775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5181600" y="312420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5181600" y="350520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5181600" y="4238625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>
            <p:custDataLst>
              <p:tags r:id="rId9"/>
            </p:custDataLst>
          </p:nvPr>
        </p:nvSpPr>
        <p:spPr>
          <a:xfrm>
            <a:off x="5181600" y="464820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" name="矩形 9"/>
          <p:cNvSpPr/>
          <p:nvPr>
            <p:custDataLst>
              <p:tags r:id="rId10"/>
            </p:custDataLst>
          </p:nvPr>
        </p:nvSpPr>
        <p:spPr>
          <a:xfrm>
            <a:off x="5181600" y="5029200"/>
            <a:ext cx="2209800" cy="325120"/>
          </a:xfrm>
          <a:prstGeom prst="rect">
            <a:avLst/>
          </a:prstGeom>
          <a:noFill/>
          <a:ln w="28575" cap="flat" cmpd="sng" algn="ctr">
            <a:solidFill>
              <a:srgbClr val="FF33CC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 w="28575">
                <a:solidFill>
                  <a:srgbClr val="FF33CC"/>
                </a:solidFill>
              </a:ln>
              <a:solidFill>
                <a:srgbClr val="FF33CC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dur="500" repeatCount="3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5" presetClass="emph" presetSubtype="0" dur="1000" repeatCount="3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5" grpId="0"/>
      <p:bldP spid="2" grpId="0"/>
      <p:bldP spid="2" grpId="1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794" name="Group 4"/>
          <p:cNvGrpSpPr/>
          <p:nvPr/>
        </p:nvGrpSpPr>
        <p:grpSpPr>
          <a:xfrm>
            <a:off x="0" y="228600"/>
            <a:ext cx="9144000" cy="6386513"/>
            <a:chExt cx="5760" cy="4023"/>
          </a:xfrm>
        </p:grpSpPr>
        <p:grpSp>
          <p:nvGrpSpPr>
            <p:cNvPr id="33797" name="Group 5"/>
            <p:cNvGrpSpPr/>
            <p:nvPr/>
          </p:nvGrpSpPr>
          <p:grpSpPr>
            <a:xfrm>
              <a:off x="0" y="391"/>
              <a:ext cx="1726" cy="3632"/>
              <a:chOff x="68" y="300"/>
              <a:chExt cx="1726" cy="3632"/>
            </a:xfrm>
          </p:grpSpPr>
          <p:sp>
            <p:nvSpPr>
              <p:cNvPr id="33817" name="Text Box 6"/>
              <p:cNvSpPr txBox="1"/>
              <p:nvPr/>
            </p:nvSpPr>
            <p:spPr>
              <a:xfrm>
                <a:off x="1204" y="300"/>
                <a:ext cx="270" cy="31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vert="eaVert"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1600" b="1">
                    <a:latin typeface="Arial" pitchFamily="34" charset="0"/>
                  </a:rPr>
                  <a:t>基因</a:t>
                </a:r>
                <a:endParaRPr lang="zh-CN" altLang="en-US" sz="1600" b="1">
                  <a:latin typeface="Arial" pitchFamily="34" charset="0"/>
                </a:endParaRPr>
              </a:p>
            </p:txBody>
          </p:sp>
          <p:sp>
            <p:nvSpPr>
              <p:cNvPr id="33818" name="Text Box 7"/>
              <p:cNvSpPr txBox="1"/>
              <p:nvPr/>
            </p:nvSpPr>
            <p:spPr>
              <a:xfrm>
                <a:off x="433" y="3366"/>
                <a:ext cx="921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 b="1">
                    <a:latin typeface="Arial" pitchFamily="34" charset="0"/>
                  </a:rPr>
                  <a:t>一对染色体</a:t>
                </a:r>
                <a:endParaRPr lang="zh-CN" altLang="en-US" sz="2000" b="1">
                  <a:latin typeface="Arial" pitchFamily="34" charset="0"/>
                </a:endParaRPr>
              </a:p>
            </p:txBody>
          </p:sp>
          <p:sp>
            <p:nvSpPr>
              <p:cNvPr id="33819" name="Text Box 8"/>
              <p:cNvSpPr txBox="1"/>
              <p:nvPr/>
            </p:nvSpPr>
            <p:spPr>
              <a:xfrm>
                <a:off x="68" y="3682"/>
                <a:ext cx="1726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000" b="1">
                    <a:latin typeface="Arial" pitchFamily="34" charset="0"/>
                  </a:rPr>
                  <a:t>染色体与基因的关系图</a:t>
                </a:r>
                <a:endParaRPr lang="zh-CN" altLang="en-US" sz="2000" b="1">
                  <a:latin typeface="Arial" pitchFamily="34" charset="0"/>
                </a:endParaRPr>
              </a:p>
            </p:txBody>
          </p:sp>
        </p:grpSp>
        <p:grpSp>
          <p:nvGrpSpPr>
            <p:cNvPr id="33798" name="Group 9"/>
            <p:cNvGrpSpPr/>
            <p:nvPr/>
          </p:nvGrpSpPr>
          <p:grpSpPr>
            <a:xfrm>
              <a:off x="204" y="0"/>
              <a:ext cx="5556" cy="3530"/>
              <a:chOff x="204" y="0"/>
              <a:chExt cx="5556" cy="3530"/>
            </a:xfrm>
          </p:grpSpPr>
          <p:grpSp>
            <p:nvGrpSpPr>
              <p:cNvPr id="33799" name="Group 10"/>
              <p:cNvGrpSpPr/>
              <p:nvPr/>
            </p:nvGrpSpPr>
            <p:grpSpPr>
              <a:xfrm>
                <a:off x="204" y="0"/>
                <a:ext cx="5556" cy="3530"/>
                <a:chOff x="204" y="0"/>
                <a:chExt cx="5556" cy="3530"/>
              </a:xfrm>
            </p:grpSpPr>
            <p:grpSp>
              <p:nvGrpSpPr>
                <p:cNvPr id="33809" name="Group 11"/>
                <p:cNvGrpSpPr/>
                <p:nvPr/>
              </p:nvGrpSpPr>
              <p:grpSpPr>
                <a:xfrm>
                  <a:off x="1406" y="0"/>
                  <a:ext cx="4354" cy="3452"/>
                  <a:chOff x="1406" y="649"/>
                  <a:chExt cx="4354" cy="3452"/>
                </a:xfrm>
              </p:grpSpPr>
              <p:sp>
                <p:nvSpPr>
                  <p:cNvPr id="33812" name="Text Box 12"/>
                  <p:cNvSpPr txBox="1"/>
                  <p:nvPr/>
                </p:nvSpPr>
                <p:spPr>
                  <a:xfrm>
                    <a:off x="1474" y="649"/>
                    <a:ext cx="4286" cy="334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eaLnBrk="1" hangingPunct="1">
                      <a:lnSpc>
                        <a:spcPct val="120000"/>
                      </a:lnSpc>
                    </a:pPr>
                    <a:endParaRPr lang="zh-CN" altLang="en-US" sz="2400" b="1">
                      <a:latin typeface="楷体_GB2312" pitchFamily="1" charset="-122"/>
                      <a:ea typeface="楷体_GB2312" pitchFamily="1" charset="-122"/>
                    </a:endParaRPr>
                  </a:p>
                </p:txBody>
              </p:sp>
              <p:grpSp>
                <p:nvGrpSpPr>
                  <p:cNvPr id="33813" name="Group 13"/>
                  <p:cNvGrpSpPr/>
                  <p:nvPr/>
                </p:nvGrpSpPr>
                <p:grpSpPr>
                  <a:xfrm>
                    <a:off x="1406" y="2015"/>
                    <a:ext cx="4354" cy="2086"/>
                    <a:chOff x="1701" y="2201"/>
                    <a:chExt cx="4354" cy="2214"/>
                  </a:xfrm>
                </p:grpSpPr>
                <p:sp>
                  <p:nvSpPr>
                    <p:cNvPr id="33814" name="Text Box 14"/>
                    <p:cNvSpPr txBox="1"/>
                    <p:nvPr/>
                  </p:nvSpPr>
                  <p:spPr>
                    <a:xfrm>
                      <a:off x="1907" y="2201"/>
                      <a:ext cx="3741" cy="926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lvl="5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lvl="6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lvl="7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lvl="8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r>
                        <a:rPr lang="en-US" altLang="zh-CN" sz="2800" b="1">
                          <a:latin typeface="楷体_GB2312" pitchFamily="1" charset="-122"/>
                          <a:ea typeface="楷体_GB2312" pitchFamily="1" charset="-122"/>
                        </a:rPr>
                        <a:t>2.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控制性状的基因有二种</a:t>
                      </a:r>
                      <a:r>
                        <a:rPr lang="en-US" altLang="zh-CN" sz="2800" b="1">
                          <a:latin typeface="楷体_GB2312" pitchFamily="1" charset="-122"/>
                          <a:ea typeface="楷体_GB2312" pitchFamily="1" charset="-122"/>
                        </a:rPr>
                        <a:t>,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一种是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显性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基因（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A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、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B…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）</a:t>
                      </a:r>
                      <a:r>
                        <a:rPr lang="en-US" altLang="zh-CN" sz="2800" b="1">
                          <a:latin typeface="楷体_GB2312" pitchFamily="1" charset="-122"/>
                          <a:ea typeface="楷体_GB2312" pitchFamily="1" charset="-122"/>
                        </a:rPr>
                        <a:t>;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一种是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隐性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基因（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a</a:t>
                      </a:r>
                      <a:r>
                        <a:rPr lang="zh-CN" altLang="en-US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、</a:t>
                      </a:r>
                      <a:r>
                        <a:rPr lang="en-US" altLang="zh-CN" sz="2800" b="1">
                          <a:solidFill>
                            <a:srgbClr val="FF0000"/>
                          </a:solidFill>
                          <a:latin typeface="楷体_GB2312" pitchFamily="1" charset="-122"/>
                          <a:ea typeface="楷体_GB2312" pitchFamily="1" charset="-122"/>
                        </a:rPr>
                        <a:t>b…</a:t>
                      </a:r>
                      <a:r>
                        <a:rPr lang="zh-CN" altLang="en-US" sz="2800" b="1">
                          <a:latin typeface="楷体_GB2312" pitchFamily="1" charset="-122"/>
                          <a:ea typeface="楷体_GB2312" pitchFamily="1" charset="-122"/>
                        </a:rPr>
                        <a:t>）。</a:t>
                      </a:r>
                      <a:endParaRPr lang="zh-CN" altLang="en-US" sz="2800" b="1">
                        <a:latin typeface="楷体_GB2312" pitchFamily="1" charset="-122"/>
                        <a:ea typeface="楷体_GB2312" pitchFamily="1" charset="-122"/>
                      </a:endParaRPr>
                    </a:p>
                  </p:txBody>
                </p:sp>
                <p:sp>
                  <p:nvSpPr>
                    <p:cNvPr id="33815" name="Text Box 15"/>
                    <p:cNvSpPr txBox="1"/>
                    <p:nvPr/>
                  </p:nvSpPr>
                  <p:spPr>
                    <a:xfrm>
                      <a:off x="1749" y="3139"/>
                      <a:ext cx="4306" cy="306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lvl="5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lvl="6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lvl="7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lvl="8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 sz="2400" b="1">
                        <a:latin typeface="楷体_GB2312" pitchFamily="1" charset="-122"/>
                        <a:ea typeface="楷体_GB2312" pitchFamily="1" charset="-122"/>
                      </a:endParaRPr>
                    </a:p>
                  </p:txBody>
                </p:sp>
                <p:sp>
                  <p:nvSpPr>
                    <p:cNvPr id="33816" name="Text Box 16"/>
                    <p:cNvSpPr txBox="1"/>
                    <p:nvPr/>
                  </p:nvSpPr>
                  <p:spPr>
                    <a:xfrm>
                      <a:off x="1701" y="4068"/>
                      <a:ext cx="3992" cy="347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lvl="5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lvl="6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lvl="7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lvl="8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pPr eaLnBrk="1" hangingPunct="1"/>
                      <a:endParaRPr lang="zh-CN" altLang="en-US" sz="2800" b="1">
                        <a:latin typeface="楷体_GB2312" pitchFamily="1" charset="-122"/>
                        <a:ea typeface="楷体_GB2312" pitchFamily="1" charset="-122"/>
                      </a:endParaRPr>
                    </a:p>
                  </p:txBody>
                </p:sp>
              </p:grpSp>
            </p:grpSp>
            <p:pic>
              <p:nvPicPr>
                <p:cNvPr id="33810" name="Picture 17" descr="aaa"/>
                <p:cNvPicPr>
                  <a:picLocks noChangeAspect="1"/>
                </p:cNvPicPr>
                <p:nvPr/>
              </p:nvPicPr>
              <p:blipFill>
                <a:blip r:embed="rId2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</a:blip>
                <a:srcRect t="14668" r="75946" b="2675"/>
                <a:stretch>
                  <a:fillRect/>
                </a:stretch>
              </p:blipFill>
              <p:spPr>
                <a:xfrm>
                  <a:off x="204" y="210"/>
                  <a:ext cx="1005" cy="322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sp>
              <p:nvSpPr>
                <p:cNvPr id="33811" name="Rectangle 18"/>
                <p:cNvSpPr/>
                <p:nvPr/>
              </p:nvSpPr>
              <p:spPr>
                <a:xfrm>
                  <a:off x="1519" y="3203"/>
                  <a:ext cx="3992" cy="327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800" b="1">
                    <a:latin typeface="Arial" pitchFamily="34" charset="0"/>
                  </a:endParaRPr>
                </a:p>
              </p:txBody>
            </p:sp>
          </p:grpSp>
          <p:sp>
            <p:nvSpPr>
              <p:cNvPr id="33800" name="Text Box 19"/>
              <p:cNvSpPr txBox="1"/>
              <p:nvPr/>
            </p:nvSpPr>
            <p:spPr>
              <a:xfrm>
                <a:off x="930" y="618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B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1" name="Text Box 20"/>
              <p:cNvSpPr txBox="1"/>
              <p:nvPr/>
            </p:nvSpPr>
            <p:spPr>
              <a:xfrm>
                <a:off x="884" y="890"/>
                <a:ext cx="318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C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2" name="Text Box 21"/>
              <p:cNvSpPr txBox="1"/>
              <p:nvPr/>
            </p:nvSpPr>
            <p:spPr>
              <a:xfrm>
                <a:off x="884" y="1162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d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3" name="Text Box 22"/>
              <p:cNvSpPr txBox="1"/>
              <p:nvPr/>
            </p:nvSpPr>
            <p:spPr>
              <a:xfrm>
                <a:off x="884" y="1480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e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4" name="Text Box 23"/>
              <p:cNvSpPr txBox="1"/>
              <p:nvPr/>
            </p:nvSpPr>
            <p:spPr>
              <a:xfrm>
                <a:off x="884" y="1752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f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5" name="Text Box 24"/>
              <p:cNvSpPr txBox="1"/>
              <p:nvPr/>
            </p:nvSpPr>
            <p:spPr>
              <a:xfrm>
                <a:off x="930" y="2387"/>
                <a:ext cx="272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G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6" name="Text Box 25"/>
              <p:cNvSpPr txBox="1"/>
              <p:nvPr/>
            </p:nvSpPr>
            <p:spPr>
              <a:xfrm>
                <a:off x="884" y="2750"/>
                <a:ext cx="318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H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7" name="Text Box 26"/>
              <p:cNvSpPr txBox="1"/>
              <p:nvPr/>
            </p:nvSpPr>
            <p:spPr>
              <a:xfrm>
                <a:off x="884" y="3022"/>
                <a:ext cx="318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latin typeface="Arial" pitchFamily="34" charset="0"/>
                  </a:rPr>
                  <a:t>T</a:t>
                </a:r>
                <a:endParaRPr lang="en-US" altLang="zh-CN" sz="2800">
                  <a:latin typeface="Arial" pitchFamily="34" charset="0"/>
                </a:endParaRPr>
              </a:p>
            </p:txBody>
          </p:sp>
          <p:sp>
            <p:nvSpPr>
              <p:cNvPr id="33808" name="Text Box 27"/>
              <p:cNvSpPr txBox="1"/>
              <p:nvPr/>
            </p:nvSpPr>
            <p:spPr>
              <a:xfrm>
                <a:off x="884" y="164"/>
                <a:ext cx="318" cy="44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4000">
                    <a:latin typeface="Arial" pitchFamily="34" charset="0"/>
                  </a:rPr>
                  <a:t>a</a:t>
                </a:r>
                <a:endParaRPr lang="en-US" altLang="zh-CN" sz="4000">
                  <a:latin typeface="Arial" pitchFamily="34" charset="0"/>
                </a:endParaRPr>
              </a:p>
            </p:txBody>
          </p:sp>
        </p:grpSp>
      </p:grpSp>
      <p:sp>
        <p:nvSpPr>
          <p:cNvPr id="33795" name="Rectangle 29"/>
          <p:cNvSpPr/>
          <p:nvPr/>
        </p:nvSpPr>
        <p:spPr>
          <a:xfrm>
            <a:off x="2232025" y="301625"/>
            <a:ext cx="6858000" cy="1816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</a:rPr>
              <a:t>1.</a:t>
            </a:r>
            <a:r>
              <a:rPr lang="zh-CN" altLang="en-US" sz="2800" b="1">
                <a:latin typeface="Arial" pitchFamily="34" charset="0"/>
              </a:rPr>
              <a:t>生物的性状由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</a:rPr>
              <a:t>基因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>
                <a:latin typeface="Arial" pitchFamily="34" charset="0"/>
              </a:rPr>
              <a:t>控制的。控制显性性状的基因叫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</a:rPr>
              <a:t>显性基因 </a:t>
            </a:r>
            <a:r>
              <a:rPr lang="zh-CN" altLang="en-US" sz="2800" b="1">
                <a:latin typeface="Arial" pitchFamily="34" charset="0"/>
              </a:rPr>
              <a:t>用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</a:rPr>
              <a:t>大写字母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>
                <a:latin typeface="Arial" pitchFamily="34" charset="0"/>
              </a:rPr>
              <a:t>来表示；控制隐性性状的基因叫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</a:rPr>
              <a:t>隐性基因 </a:t>
            </a:r>
            <a:r>
              <a:rPr lang="zh-CN" altLang="en-US" sz="2800" b="1">
                <a:latin typeface="Arial" pitchFamily="34" charset="0"/>
              </a:rPr>
              <a:t>，用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</a:rPr>
              <a:t>小写字母</a:t>
            </a:r>
            <a:r>
              <a:rPr lang="zh-CN" altLang="en-US" sz="2800" b="1" u="sng">
                <a:latin typeface="Arial" pitchFamily="34" charset="0"/>
              </a:rPr>
              <a:t> </a:t>
            </a:r>
            <a:r>
              <a:rPr lang="zh-CN" altLang="en-US" sz="2800" b="1">
                <a:latin typeface="Arial" pitchFamily="34" charset="0"/>
              </a:rPr>
              <a:t>来表示。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33796" name="TextBox 1"/>
          <p:cNvSpPr txBox="1"/>
          <p:nvPr/>
        </p:nvSpPr>
        <p:spPr>
          <a:xfrm>
            <a:off x="2559050" y="3946525"/>
            <a:ext cx="6038850" cy="18145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</a:rPr>
              <a:t>3.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一对基因</a:t>
            </a:r>
            <a:r>
              <a:rPr lang="zh-CN" altLang="en-US" sz="2800" b="1">
                <a:solidFill>
                  <a:srgbClr val="FF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一定</a:t>
            </a:r>
            <a:r>
              <a:rPr lang="zh-CN" altLang="en-US" sz="2800" b="1">
                <a:latin typeface="Arial" pitchFamily="34" charset="0"/>
              </a:rPr>
              <a:t>位于一对染色体上的</a:t>
            </a:r>
            <a:r>
              <a:rPr lang="zh-CN" altLang="en-US" sz="2800" b="1">
                <a:solidFill>
                  <a:srgbClr val="FF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同一</a:t>
            </a:r>
            <a:r>
              <a:rPr lang="zh-CN" altLang="en-US" sz="2800" b="1">
                <a:latin typeface="Arial" pitchFamily="34" charset="0"/>
              </a:rPr>
              <a:t>位置，</a:t>
            </a:r>
            <a:r>
              <a:rPr lang="en-US" altLang="zh-CN" sz="2800" b="1">
                <a:latin typeface="Arial" pitchFamily="34" charset="0"/>
              </a:rPr>
              <a:t>(</a:t>
            </a:r>
            <a:r>
              <a:rPr lang="zh-CN" altLang="en-US" sz="2800" b="1">
                <a:latin typeface="Arial" pitchFamily="34" charset="0"/>
              </a:rPr>
              <a:t>如图</a:t>
            </a:r>
            <a:r>
              <a:rPr lang="en-US" altLang="zh-CN" sz="2800" b="1">
                <a:latin typeface="Arial" pitchFamily="34" charset="0"/>
              </a:rPr>
              <a:t>Aa;Bb;Hh…)</a:t>
            </a:r>
            <a:r>
              <a:rPr lang="zh-CN" altLang="en-US" sz="2800" b="1">
                <a:latin typeface="Arial" pitchFamily="34" charset="0"/>
              </a:rPr>
              <a:t>，这样的一对基因叫</a:t>
            </a:r>
            <a:r>
              <a:rPr lang="zh-CN" altLang="en-US" sz="2800" b="1">
                <a:solidFill>
                  <a:srgbClr val="FF33CC"/>
                </a:solidFill>
                <a:latin typeface="Arial" pitchFamily="34" charset="0"/>
              </a:rPr>
              <a:t>等位基因</a:t>
            </a:r>
            <a:r>
              <a:rPr lang="zh-CN" altLang="en-US" sz="2800" b="1">
                <a:latin typeface="Arial" pitchFamily="34" charset="0"/>
              </a:rPr>
              <a:t>。</a:t>
            </a:r>
            <a:r>
              <a:rPr lang="zh-CN" altLang="en-US" sz="2800" b="1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所以，</a:t>
            </a:r>
            <a:r>
              <a:rPr lang="en-US" altLang="zh-CN" sz="2800" b="1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Ab</a:t>
            </a:r>
            <a:r>
              <a:rPr lang="zh-CN" altLang="en-US" sz="2800" b="1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只能叫两个基因。</a:t>
            </a:r>
            <a:endParaRPr lang="zh-CN" altLang="en-US" sz="2800" b="1">
              <a:solidFill>
                <a:srgbClr val="66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2"/>
          <p:cNvSpPr/>
          <p:nvPr/>
        </p:nvSpPr>
        <p:spPr>
          <a:xfrm flipV="1">
            <a:off x="611188" y="2995613"/>
            <a:ext cx="5040312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●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19" name="Oval 3"/>
          <p:cNvSpPr/>
          <p:nvPr/>
        </p:nvSpPr>
        <p:spPr>
          <a:xfrm>
            <a:off x="323850" y="2492375"/>
            <a:ext cx="1944688" cy="1584325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34820" name="Line 4"/>
          <p:cNvSpPr/>
          <p:nvPr/>
        </p:nvSpPr>
        <p:spPr>
          <a:xfrm flipH="1">
            <a:off x="755650" y="2643188"/>
            <a:ext cx="503238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1" name="Line 5"/>
          <p:cNvSpPr/>
          <p:nvPr/>
        </p:nvSpPr>
        <p:spPr>
          <a:xfrm>
            <a:off x="755650" y="3290888"/>
            <a:ext cx="503238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2" name="Line 6"/>
          <p:cNvSpPr/>
          <p:nvPr/>
        </p:nvSpPr>
        <p:spPr>
          <a:xfrm flipH="1">
            <a:off x="900113" y="2643188"/>
            <a:ext cx="503237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3" name="Line 7"/>
          <p:cNvSpPr/>
          <p:nvPr/>
        </p:nvSpPr>
        <p:spPr>
          <a:xfrm>
            <a:off x="900113" y="3290888"/>
            <a:ext cx="503237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4" name="Line 8"/>
          <p:cNvSpPr/>
          <p:nvPr/>
        </p:nvSpPr>
        <p:spPr>
          <a:xfrm>
            <a:off x="1619250" y="2570163"/>
            <a:ext cx="1588" cy="143986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5" name="Line 9"/>
          <p:cNvSpPr/>
          <p:nvPr/>
        </p:nvSpPr>
        <p:spPr>
          <a:xfrm>
            <a:off x="1763713" y="2570163"/>
            <a:ext cx="1587" cy="13684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26" name="Oval 10"/>
          <p:cNvSpPr/>
          <p:nvPr/>
        </p:nvSpPr>
        <p:spPr>
          <a:xfrm>
            <a:off x="2555875" y="2492375"/>
            <a:ext cx="1944688" cy="1584325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34827" name="Oval 11"/>
          <p:cNvSpPr/>
          <p:nvPr/>
        </p:nvSpPr>
        <p:spPr>
          <a:xfrm>
            <a:off x="4643438" y="2570163"/>
            <a:ext cx="1944687" cy="1584325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34828" name="Oval 12"/>
          <p:cNvSpPr/>
          <p:nvPr/>
        </p:nvSpPr>
        <p:spPr>
          <a:xfrm>
            <a:off x="6804025" y="2565400"/>
            <a:ext cx="1946275" cy="1584325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34829" name="Text Box 13"/>
          <p:cNvSpPr txBox="1"/>
          <p:nvPr/>
        </p:nvSpPr>
        <p:spPr>
          <a:xfrm>
            <a:off x="827088" y="2570163"/>
            <a:ext cx="2889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30" name="Text Box 14"/>
          <p:cNvSpPr txBox="1"/>
          <p:nvPr/>
        </p:nvSpPr>
        <p:spPr>
          <a:xfrm>
            <a:off x="1187450" y="3578225"/>
            <a:ext cx="2159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31" name="Text Box 15"/>
          <p:cNvSpPr txBox="1"/>
          <p:nvPr/>
        </p:nvSpPr>
        <p:spPr>
          <a:xfrm>
            <a:off x="1403350" y="2859088"/>
            <a:ext cx="2159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32" name="Text Box 16"/>
          <p:cNvSpPr txBox="1"/>
          <p:nvPr/>
        </p:nvSpPr>
        <p:spPr>
          <a:xfrm>
            <a:off x="1366838" y="3427413"/>
            <a:ext cx="2889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33" name="Line 17"/>
          <p:cNvSpPr/>
          <p:nvPr/>
        </p:nvSpPr>
        <p:spPr>
          <a:xfrm flipH="1">
            <a:off x="2700338" y="2643188"/>
            <a:ext cx="503237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4" name="Line 18"/>
          <p:cNvSpPr/>
          <p:nvPr/>
        </p:nvSpPr>
        <p:spPr>
          <a:xfrm>
            <a:off x="2700338" y="3362325"/>
            <a:ext cx="358775" cy="57626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5" name="Line 19"/>
          <p:cNvSpPr/>
          <p:nvPr/>
        </p:nvSpPr>
        <p:spPr>
          <a:xfrm flipH="1">
            <a:off x="2843213" y="2643188"/>
            <a:ext cx="504825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6" name="Line 20"/>
          <p:cNvSpPr/>
          <p:nvPr/>
        </p:nvSpPr>
        <p:spPr>
          <a:xfrm>
            <a:off x="2843213" y="3290888"/>
            <a:ext cx="360362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7" name="Line 21"/>
          <p:cNvSpPr/>
          <p:nvPr/>
        </p:nvSpPr>
        <p:spPr>
          <a:xfrm>
            <a:off x="3563938" y="2643188"/>
            <a:ext cx="1587" cy="12954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8" name="Line 22"/>
          <p:cNvSpPr/>
          <p:nvPr/>
        </p:nvSpPr>
        <p:spPr>
          <a:xfrm>
            <a:off x="3779838" y="2643188"/>
            <a:ext cx="1587" cy="13668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39" name="Text Box 23"/>
          <p:cNvSpPr txBox="1"/>
          <p:nvPr/>
        </p:nvSpPr>
        <p:spPr>
          <a:xfrm>
            <a:off x="3203575" y="2570163"/>
            <a:ext cx="2159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40" name="Text Box 24"/>
          <p:cNvSpPr txBox="1"/>
          <p:nvPr/>
        </p:nvSpPr>
        <p:spPr>
          <a:xfrm>
            <a:off x="3348038" y="3217863"/>
            <a:ext cx="2159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41" name="Text Box 25"/>
          <p:cNvSpPr txBox="1"/>
          <p:nvPr/>
        </p:nvSpPr>
        <p:spPr>
          <a:xfrm>
            <a:off x="3708400" y="3217863"/>
            <a:ext cx="2159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42" name="Text Box 26"/>
          <p:cNvSpPr txBox="1"/>
          <p:nvPr/>
        </p:nvSpPr>
        <p:spPr>
          <a:xfrm>
            <a:off x="2771775" y="2570163"/>
            <a:ext cx="287338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43" name="Line 27"/>
          <p:cNvSpPr/>
          <p:nvPr/>
        </p:nvSpPr>
        <p:spPr>
          <a:xfrm flipH="1">
            <a:off x="4787900" y="2643188"/>
            <a:ext cx="431800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4" name="Line 28"/>
          <p:cNvSpPr/>
          <p:nvPr/>
        </p:nvSpPr>
        <p:spPr>
          <a:xfrm>
            <a:off x="4787900" y="3362325"/>
            <a:ext cx="431800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5" name="Line 29"/>
          <p:cNvSpPr/>
          <p:nvPr/>
        </p:nvSpPr>
        <p:spPr>
          <a:xfrm flipH="1">
            <a:off x="4932363" y="2643188"/>
            <a:ext cx="431800" cy="79057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6" name="Line 30"/>
          <p:cNvSpPr/>
          <p:nvPr/>
        </p:nvSpPr>
        <p:spPr>
          <a:xfrm>
            <a:off x="4932363" y="3362325"/>
            <a:ext cx="431800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7" name="Line 31"/>
          <p:cNvSpPr/>
          <p:nvPr/>
        </p:nvSpPr>
        <p:spPr>
          <a:xfrm>
            <a:off x="5651500" y="2643188"/>
            <a:ext cx="1588" cy="143986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8" name="Line 32"/>
          <p:cNvSpPr/>
          <p:nvPr/>
        </p:nvSpPr>
        <p:spPr>
          <a:xfrm>
            <a:off x="5795963" y="2643188"/>
            <a:ext cx="1587" cy="15113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49" name="Text Box 33"/>
          <p:cNvSpPr txBox="1"/>
          <p:nvPr/>
        </p:nvSpPr>
        <p:spPr>
          <a:xfrm>
            <a:off x="4716463" y="2786063"/>
            <a:ext cx="2159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50" name="Text Box 34"/>
          <p:cNvSpPr txBox="1"/>
          <p:nvPr/>
        </p:nvSpPr>
        <p:spPr>
          <a:xfrm>
            <a:off x="5219700" y="2786063"/>
            <a:ext cx="287338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51" name="Text Box 35"/>
          <p:cNvSpPr txBox="1"/>
          <p:nvPr/>
        </p:nvSpPr>
        <p:spPr>
          <a:xfrm>
            <a:off x="5327650" y="3127375"/>
            <a:ext cx="360363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52" name="Text Box 36"/>
          <p:cNvSpPr txBox="1"/>
          <p:nvPr/>
        </p:nvSpPr>
        <p:spPr>
          <a:xfrm>
            <a:off x="5867400" y="3127375"/>
            <a:ext cx="2889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53" name="Line 37"/>
          <p:cNvSpPr/>
          <p:nvPr/>
        </p:nvSpPr>
        <p:spPr>
          <a:xfrm flipH="1">
            <a:off x="6948488" y="2714625"/>
            <a:ext cx="431800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4" name="Line 38"/>
          <p:cNvSpPr/>
          <p:nvPr/>
        </p:nvSpPr>
        <p:spPr>
          <a:xfrm>
            <a:off x="6948488" y="3362325"/>
            <a:ext cx="360362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5" name="Line 39"/>
          <p:cNvSpPr/>
          <p:nvPr/>
        </p:nvSpPr>
        <p:spPr>
          <a:xfrm flipH="1">
            <a:off x="7092950" y="2714625"/>
            <a:ext cx="431800" cy="6477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6" name="Line 40"/>
          <p:cNvSpPr/>
          <p:nvPr/>
        </p:nvSpPr>
        <p:spPr>
          <a:xfrm>
            <a:off x="7092950" y="3362325"/>
            <a:ext cx="431800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7" name="Line 41"/>
          <p:cNvSpPr/>
          <p:nvPr/>
        </p:nvSpPr>
        <p:spPr>
          <a:xfrm>
            <a:off x="7885113" y="2714625"/>
            <a:ext cx="1587" cy="122396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8" name="Line 42"/>
          <p:cNvSpPr/>
          <p:nvPr/>
        </p:nvSpPr>
        <p:spPr>
          <a:xfrm flipH="1">
            <a:off x="8102600" y="2711450"/>
            <a:ext cx="6350" cy="123031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859" name="Text Box 43"/>
          <p:cNvSpPr txBox="1"/>
          <p:nvPr/>
        </p:nvSpPr>
        <p:spPr>
          <a:xfrm rot="-9900000" flipV="1">
            <a:off x="7092950" y="2636838"/>
            <a:ext cx="2635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60" name="Text Box 44"/>
          <p:cNvSpPr txBox="1"/>
          <p:nvPr/>
        </p:nvSpPr>
        <p:spPr>
          <a:xfrm>
            <a:off x="7235825" y="3506788"/>
            <a:ext cx="4318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a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61" name="Text Box 45"/>
          <p:cNvSpPr txBox="1"/>
          <p:nvPr/>
        </p:nvSpPr>
        <p:spPr>
          <a:xfrm>
            <a:off x="7585075" y="2970213"/>
            <a:ext cx="215900" cy="365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62" name="Text Box 46"/>
          <p:cNvSpPr txBox="1"/>
          <p:nvPr/>
        </p:nvSpPr>
        <p:spPr>
          <a:xfrm>
            <a:off x="8139113" y="2970213"/>
            <a:ext cx="215900" cy="365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b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34863" name="Rectangle 49"/>
          <p:cNvSpPr/>
          <p:nvPr/>
        </p:nvSpPr>
        <p:spPr>
          <a:xfrm>
            <a:off x="5003800" y="2930525"/>
            <a:ext cx="863600" cy="274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200">
                <a:latin typeface="Arial" pitchFamily="34" charset="0"/>
              </a:rPr>
              <a:t>●</a:t>
            </a:r>
            <a:endParaRPr lang="en-US" altLang="zh-CN" sz="1200">
              <a:latin typeface="Arial" pitchFamily="34" charset="0"/>
            </a:endParaRPr>
          </a:p>
        </p:txBody>
      </p:sp>
      <p:sp>
        <p:nvSpPr>
          <p:cNvPr id="34864" name="Rectangle 51"/>
          <p:cNvSpPr/>
          <p:nvPr/>
        </p:nvSpPr>
        <p:spPr>
          <a:xfrm>
            <a:off x="4824413" y="2900363"/>
            <a:ext cx="504825" cy="2746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200">
                <a:latin typeface="Arial" pitchFamily="34" charset="0"/>
              </a:rPr>
              <a:t>●</a:t>
            </a:r>
            <a:endParaRPr lang="en-US" altLang="zh-CN" sz="1200">
              <a:latin typeface="Arial" pitchFamily="34" charset="0"/>
            </a:endParaRPr>
          </a:p>
        </p:txBody>
      </p:sp>
      <p:sp>
        <p:nvSpPr>
          <p:cNvPr id="34865" name="Text Box 52"/>
          <p:cNvSpPr txBox="1"/>
          <p:nvPr/>
        </p:nvSpPr>
        <p:spPr>
          <a:xfrm>
            <a:off x="380683" y="533400"/>
            <a:ext cx="7366000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跟踪训练   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  <a:ea typeface="楷体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latin typeface="Arial" pitchFamily="34" charset="0"/>
              </a:rPr>
              <a:t>某细胞中有两对基因，分别位于两对染色体上，下列图解正确的是（     ）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34866" name="Rectangle 53"/>
          <p:cNvSpPr/>
          <p:nvPr/>
        </p:nvSpPr>
        <p:spPr>
          <a:xfrm>
            <a:off x="5508625" y="3146425"/>
            <a:ext cx="358775" cy="274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200">
                <a:latin typeface="Arial" pitchFamily="34" charset="0"/>
              </a:rPr>
              <a:t>●</a:t>
            </a:r>
            <a:endParaRPr lang="en-US" altLang="zh-CN" sz="1200">
              <a:latin typeface="Arial" pitchFamily="34" charset="0"/>
            </a:endParaRPr>
          </a:p>
        </p:txBody>
      </p:sp>
      <p:sp>
        <p:nvSpPr>
          <p:cNvPr id="34867" name="Rectangle 54"/>
          <p:cNvSpPr/>
          <p:nvPr/>
        </p:nvSpPr>
        <p:spPr>
          <a:xfrm>
            <a:off x="5651500" y="3146425"/>
            <a:ext cx="360363" cy="276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200">
                <a:latin typeface="Arial" pitchFamily="34" charset="0"/>
              </a:rPr>
              <a:t>●</a:t>
            </a:r>
            <a:endParaRPr lang="en-US" altLang="zh-CN" sz="1200">
              <a:latin typeface="Arial" pitchFamily="34" charset="0"/>
            </a:endParaRPr>
          </a:p>
        </p:txBody>
      </p:sp>
      <p:sp>
        <p:nvSpPr>
          <p:cNvPr id="34868" name="Text Box 55"/>
          <p:cNvSpPr txBox="1"/>
          <p:nvPr/>
        </p:nvSpPr>
        <p:spPr>
          <a:xfrm>
            <a:off x="1023938" y="4649788"/>
            <a:ext cx="477837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Arial" pitchFamily="34" charset="0"/>
              </a:rPr>
              <a:t>A</a:t>
            </a:r>
            <a:endParaRPr lang="en-US" altLang="zh-CN" sz="3200" b="1">
              <a:latin typeface="Arial" pitchFamily="34" charset="0"/>
            </a:endParaRPr>
          </a:p>
        </p:txBody>
      </p:sp>
      <p:sp>
        <p:nvSpPr>
          <p:cNvPr id="34869" name="Text Box 56"/>
          <p:cNvSpPr txBox="1"/>
          <p:nvPr/>
        </p:nvSpPr>
        <p:spPr>
          <a:xfrm>
            <a:off x="3184525" y="4625975"/>
            <a:ext cx="4413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Arial" pitchFamily="34" charset="0"/>
              </a:rPr>
              <a:t>B</a:t>
            </a:r>
            <a:endParaRPr lang="en-US" altLang="zh-CN" sz="2800" b="1">
              <a:latin typeface="Arial" pitchFamily="34" charset="0"/>
            </a:endParaRPr>
          </a:p>
        </p:txBody>
      </p:sp>
      <p:sp>
        <p:nvSpPr>
          <p:cNvPr id="34870" name="Text Box 57"/>
          <p:cNvSpPr txBox="1"/>
          <p:nvPr/>
        </p:nvSpPr>
        <p:spPr>
          <a:xfrm>
            <a:off x="5292725" y="4659313"/>
            <a:ext cx="4413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Arial" pitchFamily="34" charset="0"/>
              </a:rPr>
              <a:t>C</a:t>
            </a:r>
            <a:endParaRPr lang="en-US" altLang="zh-CN" sz="2800" b="1">
              <a:latin typeface="Arial" pitchFamily="34" charset="0"/>
            </a:endParaRPr>
          </a:p>
        </p:txBody>
      </p:sp>
      <p:sp>
        <p:nvSpPr>
          <p:cNvPr id="34871" name="Text Box 58"/>
          <p:cNvSpPr txBox="1"/>
          <p:nvPr/>
        </p:nvSpPr>
        <p:spPr>
          <a:xfrm>
            <a:off x="7667625" y="4659313"/>
            <a:ext cx="4413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Arial" pitchFamily="34" charset="0"/>
              </a:rPr>
              <a:t>D</a:t>
            </a:r>
            <a:endParaRPr lang="en-US" altLang="zh-CN" sz="2800" b="1">
              <a:latin typeface="Arial" pitchFamily="34" charset="0"/>
            </a:endParaRPr>
          </a:p>
        </p:txBody>
      </p:sp>
      <p:sp>
        <p:nvSpPr>
          <p:cNvPr id="34872" name="Rectangle 59"/>
          <p:cNvSpPr/>
          <p:nvPr/>
        </p:nvSpPr>
        <p:spPr>
          <a:xfrm>
            <a:off x="828675" y="2852738"/>
            <a:ext cx="431800" cy="244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00">
                <a:latin typeface="Arial" pitchFamily="34" charset="0"/>
              </a:rPr>
              <a:t>●</a:t>
            </a:r>
            <a:endParaRPr lang="en-US" altLang="zh-CN" sz="1000">
              <a:latin typeface="Arial" pitchFamily="34" charset="0"/>
            </a:endParaRPr>
          </a:p>
        </p:txBody>
      </p:sp>
      <p:sp>
        <p:nvSpPr>
          <p:cNvPr id="34873" name="Rectangle 60"/>
          <p:cNvSpPr/>
          <p:nvPr/>
        </p:nvSpPr>
        <p:spPr>
          <a:xfrm>
            <a:off x="1084263" y="3624263"/>
            <a:ext cx="647700" cy="244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00">
                <a:latin typeface="Arial" pitchFamily="34" charset="0"/>
              </a:rPr>
              <a:t>●</a:t>
            </a:r>
            <a:endParaRPr lang="en-US" altLang="zh-CN" sz="1000">
              <a:latin typeface="Arial" pitchFamily="34" charset="0"/>
            </a:endParaRPr>
          </a:p>
        </p:txBody>
      </p:sp>
      <p:sp>
        <p:nvSpPr>
          <p:cNvPr id="34874" name="Text Box 59"/>
          <p:cNvSpPr txBox="1"/>
          <p:nvPr/>
        </p:nvSpPr>
        <p:spPr>
          <a:xfrm>
            <a:off x="1485900" y="2643188"/>
            <a:ext cx="2889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微软雅黑" panose="020b0503020204020204" charset="-122"/>
                <a:ea typeface="微软雅黑"/>
              </a:rPr>
              <a:t>..</a:t>
            </a:r>
            <a:endParaRPr lang="zh-CN" altLang="en-US" sz="36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75" name="Text Box 60"/>
          <p:cNvSpPr txBox="1"/>
          <p:nvPr/>
        </p:nvSpPr>
        <p:spPr>
          <a:xfrm flipH="1">
            <a:off x="3708400" y="3213100"/>
            <a:ext cx="220663" cy="365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微软雅黑" panose="020b0503020204020204" charset="-122"/>
                <a:ea typeface="微软雅黑"/>
              </a:rPr>
              <a:t>.</a:t>
            </a:r>
            <a:endParaRPr lang="en-US" altLang="zh-CN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76" name="Text Box 61"/>
          <p:cNvSpPr txBox="1"/>
          <p:nvPr/>
        </p:nvSpPr>
        <p:spPr>
          <a:xfrm>
            <a:off x="3640138" y="2997200"/>
            <a:ext cx="2159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40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77" name="Text Box 62"/>
          <p:cNvSpPr txBox="1"/>
          <p:nvPr/>
        </p:nvSpPr>
        <p:spPr>
          <a:xfrm>
            <a:off x="3419475" y="3068638"/>
            <a:ext cx="865188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6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78" name="Text Box 63"/>
          <p:cNvSpPr txBox="1"/>
          <p:nvPr/>
        </p:nvSpPr>
        <p:spPr>
          <a:xfrm>
            <a:off x="2854325" y="2492375"/>
            <a:ext cx="50641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79" name="Text Box 64"/>
          <p:cNvSpPr txBox="1"/>
          <p:nvPr/>
        </p:nvSpPr>
        <p:spPr>
          <a:xfrm>
            <a:off x="3028950" y="2514600"/>
            <a:ext cx="40163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80" name="Text Box 65"/>
          <p:cNvSpPr txBox="1"/>
          <p:nvPr/>
        </p:nvSpPr>
        <p:spPr>
          <a:xfrm flipH="1" flipV="1">
            <a:off x="6956425" y="2747963"/>
            <a:ext cx="430213" cy="7699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>
                <a:latin typeface="微软雅黑" panose="020b0503020204020204" charset="-122"/>
                <a:ea typeface="微软雅黑"/>
              </a:rPr>
              <a:t>.</a:t>
            </a:r>
            <a:endParaRPr lang="en-US" altLang="zh-CN" sz="4400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81" name="Text Box 66"/>
          <p:cNvSpPr txBox="1"/>
          <p:nvPr/>
        </p:nvSpPr>
        <p:spPr>
          <a:xfrm>
            <a:off x="7164388" y="3357563"/>
            <a:ext cx="298450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82" name="Text Box 67"/>
          <p:cNvSpPr txBox="1"/>
          <p:nvPr/>
        </p:nvSpPr>
        <p:spPr>
          <a:xfrm>
            <a:off x="7739063" y="2747963"/>
            <a:ext cx="2381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83" name="Text Box 68"/>
          <p:cNvSpPr txBox="1"/>
          <p:nvPr/>
        </p:nvSpPr>
        <p:spPr>
          <a:xfrm>
            <a:off x="7981950" y="2765425"/>
            <a:ext cx="5048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微软雅黑" panose="020b0503020204020204" charset="-122"/>
                <a:ea typeface="微软雅黑"/>
              </a:rPr>
              <a:t>.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5407" name="Text Box 48"/>
          <p:cNvSpPr txBox="1"/>
          <p:nvPr/>
        </p:nvSpPr>
        <p:spPr>
          <a:xfrm>
            <a:off x="3708083" y="1524000"/>
            <a:ext cx="5048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>
                <a:solidFill>
                  <a:srgbClr val="FF0000"/>
                </a:solidFill>
                <a:latin typeface="Arial" pitchFamily="34" charset="0"/>
              </a:rPr>
              <a:t>C</a:t>
            </a:r>
            <a:endParaRPr lang="en-US" altLang="zh-CN" sz="400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0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https://d.book118.com/416241224004010104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73.xml><?xml version="1.0" encoding="utf-8"?>
<p:tagLst xmlns:p="http://schemas.openxmlformats.org/presentationml/2006/main">
  <p:tag name="KSO_WM_UNIT_PLACING_PICTURE_USER_VIEWPORT" val="{&quot;height&quot;:11940,&quot;width&quot;:16305}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Crayons">
  <a:themeElements>
    <a:clrScheme name="1_Crayons 2">
      <a:dk1>
        <a:srgbClr val="000000"/>
      </a:dk1>
      <a:lt1>
        <a:srgbClr val="FFFFFF"/>
      </a:lt1>
      <a:dk2>
        <a:srgbClr val="000000"/>
      </a:dk2>
      <a:lt2>
        <a:srgbClr val="99CCFF"/>
      </a:lt2>
      <a:accent1>
        <a:srgbClr val="CCCCFF"/>
      </a:accent1>
      <a:accent2>
        <a:srgbClr val="000066"/>
      </a:accent2>
      <a:accent3>
        <a:srgbClr val="FFFFFF"/>
      </a:accent3>
      <a:accent4>
        <a:srgbClr val="000000"/>
      </a:accent4>
      <a:accent5>
        <a:srgbClr val="E2E2FF"/>
      </a:accent5>
      <a:accent6>
        <a:srgbClr val="00005C"/>
      </a:accent6>
      <a:hlink>
        <a:srgbClr val="00B200"/>
      </a:hlink>
      <a:folHlink>
        <a:srgbClr val="CCFF33"/>
      </a:folHlink>
    </a:clrScheme>
    <a:fontScheme name="1_Crayons">
      <a:majorFont>
        <a:latin typeface="Comic Sans MS"/>
        <a:ea typeface="宋体"/>
        <a:cs typeface="Arial"/>
      </a:majorFont>
      <a:minorFont>
        <a:latin typeface="Comic Sans MS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Crayons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rayons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rayons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rayons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rayons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rayons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rayons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rayons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2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3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5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r="http://schemas.openxmlformats.org/officeDocument/2006/relationships" xmlns:a="http://schemas.openxmlformats.org/drawingml/2006/main" name="6_空白设计模板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r="http://schemas.openxmlformats.org/officeDocument/2006/relationships" xmlns:a="http://schemas.openxmlformats.org/drawingml/2006/main" name="Crayons">
  <a:themeElements>
    <a:clrScheme name="Crayons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Crayons">
      <a:majorFont>
        <a:latin typeface="Comic Sans MS"/>
        <a:ea typeface="宋体"/>
        <a:cs typeface="Arial"/>
      </a:majorFont>
      <a:minorFont>
        <a:latin typeface="Comic Sans MS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Crayons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Comic Sans MS</vt:lpstr>
      <vt:lpstr>宋体</vt:lpstr>
      <vt:lpstr>微软雅黑</vt:lpstr>
      <vt:lpstr>Wingdings</vt:lpstr>
      <vt:lpstr>华文行楷</vt:lpstr>
      <vt:lpstr>黑体</vt:lpstr>
      <vt:lpstr>楷体</vt:lpstr>
      <vt:lpstr>隶书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活动2：合作交流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2024-09-29T12:57:05.687</cp:lastPrinted>
  <dcterms:created xsi:type="dcterms:W3CDTF">2024-09-29T04:57:05Z</dcterms:created>
  <dcterms:modified xsi:type="dcterms:W3CDTF">2024-09-29T04:57:10Z</dcterms:modified>
</cp:coreProperties>
</file>