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9E470-A407-4436-BC79-1ECC6B5C6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54FFF-EE66-429D-95AD-3AB60CCD7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C867E-C959-43CE-9F89-D55312A6C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832CE-BDDA-4C66-A946-520A4807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26957-39E2-4595-ACFC-627D57D4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2684F-916E-4D1B-A4B4-0D13277A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2A3E5-F4EB-459E-BAE3-586AD34F1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9071B-F23C-4AD2-AE08-65287B3B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47BD8-7C9B-404B-8A94-5110EB67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65B54-10B7-4810-A5AB-2497DD23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1D8D9-E399-41C9-8856-7DE987A8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432321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加油站基本安全要求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电气设备与防雷防静电安全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环境保护与职业健康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加油站基本安全要求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加油站应远离人口密集区、重要建筑物和火源，确保安全距离。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场地布局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防雷防静电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站内设施布局应合理，方便车辆进出和加油作业，同时预留足够的安全通道和疏散空间。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加油站应配备完善的消防设施，如灭火器、消防栓、泡沫灭火系统等，并定期检查和维护。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加油站的油罐、输油管道等设施应采取防雷防静电措施，确保在雷雨天气下安全运营。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场地与设施安全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特种作业资质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从事特种作业的员工，如电工、焊工等，必须持有相应的特种作业资质证书。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定期开展安全教育活动，提高员工的安全意识和自我保护能力。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上岗培训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所有员工必须接受全面的安全培训，了解加油站的安全规定和操作规程，掌握基本的消防知识和应急处理能力。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人员培训与资质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建立健全的安全管理制度，明确各级人员的安全职责和权限，确保安全管理有章可循。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制定详细的加油、卸油、计量等操作规程，员工必须严格遵守，确保操作过程中的安全。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定期对加油站进行全面安全检查，及时发现和消除安全隐患。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制定完善的应急预案，明确应急处置措施和人员分工，确保在紧急情况下能够迅速、有效地应对。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安全制度与操作规程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检查油箱口是否清洁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检查油箱口是否有杂物或积水，确保加油时油品不会外溢或混入杂质。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检查车辆是否携带易燃物品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检查车辆内外是否携带易燃、易爆物品，如鞭炮、油漆等，以确保加油过程的安全。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检查车辆是否熄火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在车辆进站加油前，必须确保车辆已经熄火，并关闭所有电器设备，以防止静电引发火灾。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车辆进站安全检查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禁止吸烟和使用明火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在加油过程中，严禁吸烟和使用明火，以防止火灾事故的发生。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规范使用加油枪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加油员应熟练掌握加油枪的使用方法，避免油品外溢或溅出。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控制加油速度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根据油箱大小和油品类型，合理控制加油速度，避免过快导致油品外溢。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加油过程安全操作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清洁加油设备和场地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定期清洁加油设备和场地，保持环境整洁，防止油品泄漏对环境造成污染。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维护加油设备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定期对加油设备进行维护保养，确保设备处于良好状态，提高设备使用寿命。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检查油枪和油管是否漏油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加油完成后，要检查油枪和油管是否漏油，确保设备完好无损。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加油后设备检查与维护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油品储存与运输安全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合理规划油罐区布局，确保各油罐之间有足够的安全距离，并设置明显的安全警示标志。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油罐区布局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油罐应配备呼吸阀、阻火器、静电接地等安全设施，并定期检查和维护，确保其完好有效。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油罐安全设施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严格遵守油罐操作规范，禁止在油罐区吸烟、使用手机等明火物品，避免产生静电火花。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油罐区安全管理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运输车辆要求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油品运输车辆应符合相关标准，配备专业驾驶员和押运员，并定期进行安全检查和保养。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装卸油操作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装卸油时应使用专用鹤管和输油管线，严格控制油品流速，防止产生静电积聚和油品喷溅。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运输过程中的安全措施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在运输过程中，应严格遵守交通规则，保持车速稳定，避免急刹车和急转弯等行为，确保油品运输安全。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油品运输安全规范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https://d.book118.com/416243232114010044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2024-09-12T20:41:57.349</cp:lastPrinted>
  <dcterms:created xsi:type="dcterms:W3CDTF">2024-09-12T12:41:57Z</dcterms:created>
  <dcterms:modified xsi:type="dcterms:W3CDTF">2024-09-12T12:41:59Z</dcterms:modified>
</cp:coreProperties>
</file>