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DEB811-E29D-4BEE-857E-20B014BF8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CDD34-DDEE-4958-A2E7-BFC9B2CC8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77932A-6BF6-401A-A3ED-4496958C3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0830AA-6CEF-4746-A7DF-62D1B9479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D85895-09F5-45A7-9014-63B38B1F86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426C9B-0CCA-413F-95E1-1954048A63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91AE0E-F3A8-4F3E-A451-73A7572B80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5EC84A-3762-44BC-B9E8-54ADFF5F4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C6140-4AA4-4D5E-8BB5-1400BCA6D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A15AF6-D0BB-463F-A6AB-121D03821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8795FE-EDE3-4C66-9E04-93146FB82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000160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夜班管理中的员工绩效评估和考核方法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夜班员工绩效评估标准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夜班员工绩效考核方法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夜班员工绩效改善措施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夜班管理中的挑战与解决方案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保障员工权益</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合理的绩效评估和考核方法可以确保夜班员工的劳动成果得到公正评价，从而保障员工的合法权益。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提高夜班工作效率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通过对夜班员工的绩效进行评估和考核，可以发现工作中存在的问题和不足，进而采取措施加以改进，提高夜班工作效率。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促进企业持续发展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夜班工作是企业运营中不可或缺的一部分，通过对夜班员工的绩效进行评估和考核，可以推动企业不断完善夜班管理制度，促进企业持续发展。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通过绩效评估和考核，可以将夜班员工的工作成果进行量化，从而更加客观地评价员工的工作表现。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量化工作成果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通过对夜班员工的绩效进行评估和考核，可以发现员工在工作中存在的问题和不足，为改进工作提供依据。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发现工作不足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合理的绩效评估和考核方法可以激发夜班员工的工作积极性，提高员工的工作满意度和归属感。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激励员工积极性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通过对夜班员工的绩效进行评估和考核，可以为企业制定人力资源政策、调整夜班工作安排等提供决策依据。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为企业决策提供依据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评估与考核的重要性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夜班员工绩效评估标准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评估员工是否能够在规定的时间内完成工作任务，包括完成的数量、速度和准确性等。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任务完成情况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42" r="16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工作流程优化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708" r="14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时间管理能力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17" b="1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考察员工是否能够积极寻找并实践提高工作效率的方法，如改进工作流程、使用新工具或技术等。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评价员工对时间的规划和利用能力，是否能够合理安排工作时间，确保工作的高效进行。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工作效率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统计员工在工作中出现的错误次数及严重程度，评估其对工作质量的重视程度。</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错误率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通过客户反馈了解员工的工作质量，包括服务态度、专业水平、问题解决能力等。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客户满意度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观察员工在工作中对细节的把握和关注程度，是否能够做到精益求精、追求卓越。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细节关注程度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工作态度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团队合作精神</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评价员工在团队中的合作精神和协作能力，是否能够积极参与团队讨论、分享知识和经验。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责任心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考察员工对工作的责任心和敬业精神，是否能够主动承担责任、积极解决问题。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积极主动性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了解员工在工作中是否具备积极主动的态度，是否能够主动寻求改进和提升自己的机会。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夜班员工绩效考核方法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与夜班员工共同设定明确、可衡量的工作目标，确保目标与夜班工作特点和要求相符合。</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目标设定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定期追踪和评估员工在目标达成方面的进展，提供必要的反馈和指导。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目标追踪</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根据目标达成情况，对夜班员工的工作绩效进行客观评估。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收集来自夜班员工的上级、下级、同事、客户等多个角度的反馈意见。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多角度评估</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确保评估过程的匿名性，使员工能够真实表达意见和看法。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匿名性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将收集到的反馈意见进行汇总和分析，形成对夜班员工工作绩效的全面评价。</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反馈汇总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360度反馈法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数据收集与分析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定期收集关键绩效指标数据，进行分析和比较，以评估夜班员工的工作绩效。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结果反馈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将关键绩效指标评估结果反馈给夜班员工，帮助他们了解自己的工作表现和改进方向。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关键绩效指标设定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针对夜班工作特点，设定关键绩效指标，如生产效率、质量合格率、安全事故率等。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https://d.book118.com/417000016012006026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2024-08-30T22:53:41.689</cp:lastPrinted>
  <dcterms:created xsi:type="dcterms:W3CDTF">2024-08-30T14:53:41Z</dcterms:created>
  <dcterms:modified xsi:type="dcterms:W3CDTF">2024-08-30T14:53:43Z</dcterms:modified>
</cp:coreProperties>
</file>