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8A23F-7988-4E06-9B39-00F78B67C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91E083-3C9C-49AB-A99F-39B430C1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6CED7D-2BD2-4018-A0B1-74369E23B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FB7379-C491-41D2-B0DE-E21D844EC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DD41B6-2C6C-4A72-B070-AA30427BA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A35756-F042-43D9-97D8-E64C05188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FBC82C-0604-4B9C-B1D9-61EE4FE5C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7B1EBD-ED5F-42FB-A485-9DB5A9B6B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9DCB6-6206-4931-A2FF-A7E3C94EB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6AC80-1A50-4333-8D06-8A4041F7C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95EE5-C4A0-401E-A202-9B8C4020E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003001140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绩效与薪酬管理方案提高员工满意度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绩效与薪酬管理方案优化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提高员工满意度的具体措施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方案实施与效果评估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通过优化绩效与薪酬管理方案，激发员工工作积极性，提高员工满意度和忠诚度。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合理的绩效与薪酬管理有助于吸引和留住优秀人才，从而提升企业的整体竞争力。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随着市场经济的发展和劳动力市场的变化，企业需要不断调整绩效与薪酬管理方案以适应市场需求。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299" r="6299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绩效管理体系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薪酬管理体系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员工满意度调查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方案实施效果评估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包括绩效计划、绩效执行、绩效评价和绩效反馈等各个环节。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针对员工对绩效与薪酬管理的满意度进行调查，收集员工意见和建议。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包括基本工资、奖金、津贴、福利等各个组成部分。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对优化后的绩效与薪酬管理方案实施效果进行评估，包括员工满意度提升、企业业绩改善等方面。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员工满意度现状分析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28" b="792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员工满意度调查结果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整体满意度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通过定期的员工满意度调查，发现员工对公司的整体满意度处于中等水平。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工作环境满意度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员工对工作环境、办公设施等方面的满意度较高。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薪酬福利满意度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相对于其他方面，员工对薪酬福利的满意度较低。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员工普遍认为当前的薪酬福利水平不足以反映个人绩效和市场水平。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员工对晋升机会和职业发展路径的明确性表示关注。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晋升机会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良好的工作氛围和团队合作对提高员工满意度具有积极影响。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工作氛围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员工满意度影响因素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现有绩效评估体系相对公正，但部分员工认为评估标准不够明确，且存在主观性。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薪酬结构较为单一，缺乏针对不同岗位和绩效的差异化设计。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薪酬结构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奖励机制未能充分体现员工个人和团队的绩效成果，激励作用有限。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现有绩效与薪酬管理方案评估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绩效与薪酬管理方案优化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绩效评估公正透明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建立公正的绩效评估体系，确保评估过程公开透明，避免主观偏见和不公平现象。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明确绩效目标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设定具体、可衡量、可达成、相关性强和时限明确的绩效目标，确保员工清楚了解工作要求和预期成果。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及时反馈与辅导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定期与员工进行绩效面谈，提供具体、建设性的反馈，指导员工改进工作方法和提升绩效。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31500" r="31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绩效管理方案优化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薪酬与绩效挂钩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建立基于绩效的薪酬调整机制，使员工薪酬增长与个人和团队绩效紧密相关，激励员工创造更高业绩。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福利政策完善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提供丰富的员工福利，如健康保险、带薪年假、培训发展机会等，增强员工归属感和满意度。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市场薪酬调研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定期进行市场薪酬调研，了解同行业、同地区企业薪酬水平，确保公司薪酬具有竞争力。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薪酬管理方案优化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长期激励机制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实施员工持股计划、股票期权等长期激励措施，将员工个人利益与公司长期发展紧密结合，激发员工持续奋斗的动力。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绩效奖金制度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设立绩效奖金，根据员工绩效表现进行奖金分配，鼓励员工积极投入工作，争取更好业绩。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薪酬晋升通道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建立清晰的薪酬晋升通道，让员工看到自身职业发展和薪酬增长的空间和机会。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绩效与薪酬联动机制设计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https://d.book118.com/417003001140006052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2024-09-26T08:42:33.927</cp:lastPrinted>
  <dcterms:created xsi:type="dcterms:W3CDTF">2024-09-26T00:42:33Z</dcterms:created>
  <dcterms:modified xsi:type="dcterms:W3CDTF">2024-09-26T00:42:36Z</dcterms:modified>
</cp:coreProperties>
</file>