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1F520-FBFC-4DA0-A4F2-D326FBAED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8779B-0726-4808-9B5D-ABAAB8C43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2F8F1-1677-4D1C-A8B1-9496188F7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87B4B-07E6-4F11-82B6-2641259F7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87398F-13C8-4572-9B82-021392F4A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12706C-43C1-490E-8510-7A27B167B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B71619-331C-4155-88D3-77DA81896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37A34-9993-4E8A-AD81-C04602AA7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963DE-8100-4B0C-9F4F-9F18B178C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7114A-0128-467E-BC04-9CBBBB06B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181C2-4A56-4DE9-ABCF-BB2478B99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0502114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护理查房实践建议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85" r="298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T管的定义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T管呈“T”字形，一端插入患者胆总管内，另一端引出体外，通过引流胆汁来减轻胆道压力，促进伤口愈合。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T管是一种医疗设备，主要用于引流胆汁，常用于胆道手术后的患者。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手术后，T管将胆汁从胆总管引流到体外，帮助减轻胆道压力，促进伤口愈合。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引流胆汁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通过观察胆汁的性状、颜色、量等，有助于医生判断患者恢复情况及是否存在并发症。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胆汁引流可以降低胆道感染的风险，减少并发症的发生。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T管的用途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定期检查T管是否通畅，避免引流管受压、扭曲或堵塞，确保胆汁能够顺利引流。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80" r="1228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保持引流通畅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密切关注引流液的性状、颜色、量等，如有异常及时报告医生。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观察引流液情况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严格执行无菌操作，定期更换引流袋，保持引流管周围皮肤清洁干燥，预防感染。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T管的护理重要性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75" b="62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T管固定是确保引流效果和预防脱出的关键步骤。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T管应使用胶布或固定带妥善固定于腹壁，避免过紧或过松。固定位置应避开皮肤破损处，并定期检查固定情况，如有松脱应及时重新固定。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T管固定方法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T管冲洗有助于保持引流管通畅，防止堵塞。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在每次使用T管之前，应使用生理盐水或温开水进行冲洗，冲洗时应轻柔，避免用力过猛导致冲洗液进入腹腔。如有堵塞，应及时处理或更换引流管。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T管冲洗方法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T管更换是确保引流效果的重要措施。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根据医嘱和引流情况，适时更换T管。更换前应确认引流液的性质和量，并清洁局部皮肤。更换时应严格遵守无菌操作原则，并妥善固定新引流管。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T管更换方法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预防T管相关并发症是提高护理效果的重要环节。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T管并发症包括引流不畅、感染、脱出等。为预防这些并发症，应定期检查固定情况，保持引流管通畅，严格遵守无菌操作原则，并加强患者教育，提高患者的自我护理能力。同时，如发现异常情况应及时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T管并发症预防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https://d.book118.com/417005021143006024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2024-08-28T23:52:12.771</cp:lastPrinted>
  <dcterms:created xsi:type="dcterms:W3CDTF">2024-08-28T15:52:12Z</dcterms:created>
  <dcterms:modified xsi:type="dcterms:W3CDTF">2024-08-28T15:52:14Z</dcterms:modified>
</cp:coreProperties>
</file>