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AC0819-7E64-40FC-B308-FA7214BC42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FB2C42-75FA-476D-B1B2-74CCA0DB7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831B87-1384-4210-AC65-A685C4DB47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35F275-F906-4DF6-8C26-3E46F52561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9E9A39B-48A0-4DC5-B3AB-C68863BDC2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AAD4F2-FD99-4501-9D6C-3046CA98AA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6F2B59-679B-44BD-B5E2-1FB774E28B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87D95B-5D7D-415C-A694-CCDCEB27CA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725E57-C53D-45A2-8997-A730D3E31B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8487FD-1ECA-4A67-8FE2-A46D09FA31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BED75B-A955-4EE9-833F-026B5C985D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7006141012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宝宝发热预防及护理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宝宝发热的原因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宝宝发热的预防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宝宝发热的护理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126" r="2412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主题简介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预防宝宝发热可以降低宝宝感染的风险，同时正确的护理方法也能缓解宝宝的不适感。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宝宝发热是一种常见的儿科疾病，通常是由于病毒感染或细菌感染引起的。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预防宝宝发热有助于降低宝宝感染的风险，保护宝宝的健康。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正确的护理方法能够缓解宝宝的不适感，帮助宝宝快速康复。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宝宝发热的原因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90" r="314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0" r="314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如感冒、流感等，通常表现为突然高热，可能伴随咳嗽、流涕等症状。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病毒感染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如中耳炎、肺炎等，发热可能伴随其他症状，如耳朵疼痛、咳嗽、呼吸困难等。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细菌感染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感染性发热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部分宝宝在接种疫苗后可能出现发热反应，通常发热时间较短，程度较轻。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宝宝对某些物质过敏可能导致发热，同时可能伴有皮疹、呼吸急促等症状。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非感染性发热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过敏反应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疫苗反应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宝宝发热的预防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提供全面均衡的饮食，确保宝宝获得足够的维生素、矿物质和蛋白质，以增强免疫系统的功能。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均衡饮食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3364" r="23364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适量运动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9417" r="9417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保证充足睡眠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鼓励宝宝进行适量的户外活动和运动，有助于提高身体素质和免疫力。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保证宝宝每天有足够的睡眠时间，有助于身体恢复和免疫力的提升。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增强免疫力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https://d.book118.com/417006141012006054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2024-09-28T05:10:06.910</cp:lastPrinted>
  <dcterms:created xsi:type="dcterms:W3CDTF">2024-09-27T21:10:06Z</dcterms:created>
  <dcterms:modified xsi:type="dcterms:W3CDTF">2024-09-27T21:10:08Z</dcterms:modified>
</cp:coreProperties>
</file>