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AEA23-76CF-4DA1-9300-24A5ED968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C9B26-55AA-4F08-8F92-88963A6EB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EC03C-2A1B-44D0-9BB2-3DEFDF6ED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02693-09EB-4C13-A8F6-7B569D664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C9660F-C917-48B6-99E2-58786C76A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F4FA93-C480-4C6C-9F82-1B9C2A790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36C82-709A-42DD-8051-6A556C873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5C4C8-D027-4D6A-B2BF-0833A3271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8B9F5-17DA-4FAA-BBCB-108E5DCF9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26CDB-EDFA-48F0-8BED-EE865AF0B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B0986-7850-4E3B-B2CB-B6AC32887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10056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栓塞个案护理分享\n## 1.肺栓塞的基本概念与病因\n### 1.1肺栓塞的定义与发病机制\n### 1.2肺栓塞的病因及危险因素\n### 1.3肺栓塞的临床分型与诊断\n## 2.肺栓塞的临床表现与诊断\n### 2.1肺栓塞的临床症状与体征\n### 2.2肺栓塞的影像学检查与诊断\n### 2.3肺栓塞的实验室检查与诊断\n## 3.肺栓塞的治疗方法与护理\n### 3.1肺栓塞的药物治疗与护理\n### 3.2肺栓塞的介入治疗与护理\n### 3.3肺栓塞的手术治疗方法与护理\n## 4.肺栓塞的预防与康复\n### 4.1肺栓塞的预防措施与护理\n### 4.2肺栓塞的康复治疗与护理\n### 4.3肺栓塞患者的生活指导与护理\n## 5.肺栓塞个案护理案例分析\n### 5.1肺栓塞个案护理案例介绍\n### 5.2肺栓塞个案护理案例分析\n### 5.3肺栓塞个案护理案例的启示与借鉴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肺栓塞个案护理分享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肺栓塞的基本概念与病因</a:t>
            </a:r>
            <a:endParaRPr/>
          </a:p>
        </p:txBody>
      </p:sp>
      <p:sp>
        <p:nvSpPr>
          <p:cNvPr id="11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肺栓塞是指血栓堵塞肺动脉或其分支，导致肺循环障碍的疾病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血栓的来源主要是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下肢深静脉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肺栓塞的发生与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血流动力学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血管内皮损伤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有关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发病机制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血栓形成：血液在血管内凝固，形成血栓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血栓脱落：血栓从静脉壁脱落，随血流进入肺动脉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肺动脉堵塞：血栓堵塞肺动脉或其分支，导致肺循环障碍</a:t>
                </a:r>
                <a:endParaRPr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肺栓塞的定义与发病机制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3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4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下肢深静脉血栓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：如长时间久坐、静脉曲张等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：如心力衰竭、心房颤动等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：如慢性阻塞性肺疾病、肺炎等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：如骨折、手术等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：如肺癌、胰腺癌等</a:t>
                </a:r>
                <a:endParaRPr/>
              </a:p>
            </p:txBody>
          </p:sp>
          <p:sp>
            <p:nvSpPr>
              <p:cNvPr id="175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76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8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9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：年龄增加，风险增加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：男性风险较高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：有家族史者风险较高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：如高血压、糖尿病等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：如久坐、吸烟等</a:t>
                </a:r>
                <a:endParaRPr/>
              </a:p>
            </p:txBody>
          </p:sp>
          <p:sp>
            <p:nvSpPr>
              <p:cNvPr id="180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181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肺栓塞的病因及危险因素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肺栓塞的临床分型与诊断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临床分型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急性肺栓塞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：发病时间&lt;14天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亚急性肺栓塞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：发病时间14天-3个月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慢性肺栓塞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：发病时间&gt;3个月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：如呼吸困难、胸痛等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：如CT肺动脉造影、核素肺灌注扫描等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：如D-二聚体、心电图等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肺栓塞的临床表现与诊断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临床症状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：活动后加重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：剧烈、锐痛，与呼吸有关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晕厥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：突然发生，持续时间短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：少量，鲜红色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体征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心动过速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：心率&gt;100次/分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：收缩压&lt;90mmHg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颈静脉怒张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：颈静脉充盈、扩张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肺动脉瓣区第二心音亢进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：P2&gt;A2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肺栓塞的临床症状与体征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影像学检查方法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CT肺动脉造影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：首选检查方法，敏感性和特异性高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核素肺灌注扫描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：评估肺动脉栓塞范围和程度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X线胸片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：初步检查，可发现肺动脉增粗、肺动脉高压等征象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超声心动图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：评估心脏结构和功能，排除其他心脏疾病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诊断依据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：发现肺动脉栓塞的直接征象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：结合临床症状和体征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：D-二聚体、心电图等检查结果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肺栓塞的影像学检查与诊断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实验室检查方法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D-二聚体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：血液凝固过程中产生的纤维蛋白降解产物，敏感性高，特异性低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：表现为窦性心动过速、S1Q3T3等改变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血气分析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：低氧血症、低碳酸血症等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肿瘤标志物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：肿瘤患者应检测肿瘤标志物，排除肿瘤因素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诊断依据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：D-二聚体、心电图等检查结果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：发现肺动脉栓塞的直接征象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：结合临床症状和体征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肺栓塞的实验室检查与诊断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肺栓塞的治疗方法与护理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抗凝治疗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：使用肝素、华法林等药物，预防血栓再形成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溶栓治疗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：使用尿激酶、重组组织型纤溶酶原激活剂等药物，溶解血栓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抗血小板治疗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：使用阿司匹林、氯吡格雷等药物，降低血栓形成风险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护理措施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：密切观察药物反应，如出血、皮疹等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穿刺部位护理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：关注穿刺部位出血、血肿等情况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：指导患者避免剧烈运动，预防跌倒等意外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肺栓塞的药物治疗与护理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https://d.book118.com/417010056050006043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肺栓塞个案护理分享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2024-09-17T01:24:45.974</cp:lastPrinted>
  <dcterms:created xsi:type="dcterms:W3CDTF">2024-09-16T17:24:45Z</dcterms:created>
  <dcterms:modified xsi:type="dcterms:W3CDTF">2024-09-16T17:24:47Z</dcterms:modified>
</cp:coreProperties>
</file>