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E95DA-E0F2-4771-A057-FB08D3A1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8D65F-B192-4089-9058-38B576869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88583-00B2-4F0C-B4FF-0719C843D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10973-4D6A-4F28-8B01-79AB9DE05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B42AC6-250C-4BC3-B34B-051D891F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C844B-9844-415D-86D6-04137090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1260A-D3D0-45DA-9F18-648B9330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00039-70FC-491F-846D-32DB3A4B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5048D-9180-42FD-9B91-D77CA61D5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9C5DE-392D-49AD-82DD-3286502D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5FEB1-36D6-4587-BEF4-8A648F032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10131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62培养规范化管理价值观的企业培训计划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规范化管理价值观概述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企业培训计划设计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员工自主学习与成长支持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通过培养规范化管理价值观，提高企业管理者的管理水平和能力，推动企业实现可持续发展。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随着市场竞争的加剧和消费者需求的变化，企业需要建立规范化管理体系，提高产品和服务质量，以赢得市场信任和支持。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通过规范化管理价值观的培训，引导员工树立正确的价值观和职业态度，形成良好的企业文化氛围。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提高管理者的领导力和执行力；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推动企业实现规范化、标准化、精细化管理。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培训对象：企业管理者、中层干部、基层员工等。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掌握规范化管理的基本理念和方法；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培养员工的团队协作精神和创新意识；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规范化管理价值观概述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通过制定和执行一系列标准、流程、制度，使企业管理达到标准化、制度化、流程化的状态，提高企业运营效率和管理水平。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有利于企业形成稳定的管理体系，降低管理成本，提高管理效率，增强企业竞争力，为企业可持续发展奠定基础。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强调规则意识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注重细节管理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规范化管理价值观的内涵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149" r="61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040" r="130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树立遵守规则的价值观，尊重并遵守企业内部的各项规章制度，形成良好的工作习惯。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关注工作中的细节问题，追求卓越，力求精益求精，不断提升工作品质。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强化团队合作意识，注重跨部门、跨岗位的沟通与协作，形成协同作战的工作氛围。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鼓励员工不断寻求改进机会，持续创新，推动企业不断适应市场变化和发展需求。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企业文化是规范化管理价值观的基础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企业文化决定了企业的核心价值观和行为准则，为规范化管理价值观提供了土壤和支撑。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规范化管理价值观是企业文化的具体体现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规范化管理价值观是企业文化的重要组成部分，体现了企业在管理方面的理念和追求。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二者相互促进、共同发展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企业文化为规范化管理价值观提供了良好的环境和氛围，规范化管理价值观则通过具体的行为和制度，推动企业文化的落地和深化。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规范化管理价值观与企业文化的关系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企业培训计划设计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评估企业战略、文化和组织结构，确定培训需求的方向和重点。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明确各岗位的工作职责和任务要求，找出员工在知识、技能和态度方面的差距。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了解员工的个人特征、职业发展规划和培训意愿，制定个性化的培训方案。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根据需求分析结果，设定明确的培训目标，包括知识传递、技能提升和态度转变等方面。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围绕培训目标，设计系统性的培训内容，包括理论知识、实践技能、案例分析等。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针对培训内容，开发适合的培训教材，如课件、手册、视频等。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培训教材开发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培训形式与方法选择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培训形式确定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根据培训目标和内容，选择合适的培训形式，如线上课程、线下培训、工作坊等。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采用多种培训方法，如讲授、讨论、案例分析、角色扮演等，以提高培训效果。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合理安排培训时间，确保员工能够充分参与培训并消化所学知识。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培训实施与管理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对培训师资进行定期评估，收集学员反馈，及时发现问题并进行改进。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制定明确的选拔标准，包括教育背景、工作经验、表达能力等方面，确保选拔出优秀的培训师资。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持续培养与提升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为培训师资提供持续的学习和发展机会，如参加研讨会、进修课程等，不断提升其专业素养和培训技能。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5042" b="5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培训师资选拔与培养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https://d.book118.com/417010131062006052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2024-09-25T21:10:39.215</cp:lastPrinted>
  <dcterms:created xsi:type="dcterms:W3CDTF">2024-09-25T13:10:39Z</dcterms:created>
  <dcterms:modified xsi:type="dcterms:W3CDTF">2024-09-25T13:10:41Z</dcterms:modified>
</cp:coreProperties>
</file>