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316B3-366B-4442-80FA-CB8DBAEE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8F555-5B2F-442D-9101-E11ABC8A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0A878-6E02-4BFB-9DA6-81B41C0F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254ED-6937-4F5F-A546-CBE6606C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8407F-049B-4E47-9B9C-6262789B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C50CC-C07C-4775-BE61-5F3B0E970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7EA86-4FB8-4B9C-806C-603A6CD2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CD8CD-E4B1-42BE-966C-FE67B3E2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EF2B6-2031-40AE-8D7F-F46BB65B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57DFB-2A43-4D4B-87F9-C24AFC0E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3C185-D426-46F3-8952-CD74B0F8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12026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快乐之旅幼儿园一起走主题班会ppt课件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旅行意义与目的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旅行准备工作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旅行中的快乐时光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旅行收获与感悟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回顾总结与展望未来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旅行意义与目的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了解不同地域文化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社会实践体验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42" b="314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62" b="726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拓展视野，增长见识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通过旅行，幼儿可以接触到不同的地域文化，了解各地的风俗习惯、历史传统等，从而拓宽视野，增加对多元文化的认识和尊重。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旅行提供了与大自然亲密接触的机会，幼儿可以观察动植物、探索地形地貌，培养对自然环境的热爱和保护意识。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旅行中的参观、交流等活动，可以让幼儿深入体验社会生活，了解社会运作方式，为未来的社会生活做好准备。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73" b="10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锻炼独立生活能力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自我照顾能力培养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旅行中，幼儿需要学习如何照顾自己，如整理行李、洗漱等，这有助于培养他们的自我照顾能力和独立性。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问题解决能力锻炼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在旅行过程中，可能会遇到一些突发情况或问题，幼儿需要学习如何应对和解决这些问题，从而提高他们的问题解决能力。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时间管理意识提升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旅行中的行程安排和活动计划，可以让幼儿学习时间管理，了解如何合理安排时间，培养良好的时间管理习惯。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在旅行中，幼儿需要与不同的人进行交流和沟通，如导游、同伴、当地居民等，这可以锻炼他们的沟通能力和表达能力。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旅行中的许多活动需要幼儿与同伴或家长合作完成，如共同搭建帐篷、协作完成游戏等，这有助于培养他们的团队合作精神和协作能力。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分享精神培养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旅行中的分享和互助是常见的场景，幼儿可以学习如何与他人分享资源、分享快乐，培养乐于助人和分享的精神。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667" r="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睡眠用品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根据旅行目的地的天气情况，准备适当的衣物，如太阳帽、雨衣、运动鞋等。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携带足够的饮用水和健康零食，如水果、坚果、全麦面包等。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为保证良好的睡眠质量，需准备睡袋、枕头、眼罩等。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包括创可贴、消毒液、止痛药等常用急救用品。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防晒防暑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防蚊虫叮咬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不轻易相信陌生人，不随意离开团队或走失，遇到危险及时求助。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遵守交通规则，不随意穿越马路，注意车辆和行人安全。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穿长袖长裤，使用防蚊液，避免被蚊虫叮咬。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涂抹防晒霜，戴帽子和太阳镜，避免长时间暴露在强烈阳光下。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目的地选择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备用计划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行程规划与安排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选择适合幼儿的旅行目的地，如动物园、海洋公园、博物馆等。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合理安排行程时间，避免过长或过短的行程，确保幼儿有足够的休息和活动时间。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根据目的地特点，安排丰富多彩的活动，如观赏动物表演、参观博物馆、进行户外游戏等。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为应对可能出现的意外情况，制定备用计划，如遇到恶劣天气或交通拥堵时的应对措施。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旅行中的快乐时光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https://d.book118.com/417012026062006024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2024-08-28T12:22:18.940</cp:lastPrinted>
  <dcterms:created xsi:type="dcterms:W3CDTF">2024-08-28T04:22:18Z</dcterms:created>
  <dcterms:modified xsi:type="dcterms:W3CDTF">2024-08-28T04:22:21Z</dcterms:modified>
</cp:coreProperties>
</file>