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8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image" Target="../media/image1.png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tags" Target="../tags/tag9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image" Target="../media/image1.png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08.xml" /><Relationship Id="rId3" Type="http://schemas.openxmlformats.org/officeDocument/2006/relationships/image" Target="../media/image1.png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29.xml" /><Relationship Id="rId3" Type="http://schemas.openxmlformats.org/officeDocument/2006/relationships/image" Target="../media/image1.png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3374A30-41CE-49C9-875D-C0C0BA157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D232EA4-A365-454F-9157-35B4859CB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F6FA84A-D6A4-476D-A4EB-E9984BBA3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A000F5D-123D-46CB-A385-47E9F9AE6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C218B594-AF6C-4916-9E0B-666DA85B2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7A62718F-9A78-40DE-B83C-C4E0D54FC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1E0091B-B960-42BC-B605-E874023E3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F80DBDB-849E-4E1F-839D-A29A5AF05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BC1F2BC-4D92-451C-B120-BFF9E36BB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4857AFD-EAA1-420F-AEAA-5CD7995B4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800A550-1D70-4612-A64B-088215B79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grpSp>
        <p:nvGrpSpPr>
          <p:cNvPr id="2052" name="直接连接符 12"/>
          <p:cNvGrpSpPr/>
          <p:nvPr>
            <p:custDataLst>
              <p:tags r:id="rId2"/>
            </p:custDataLst>
          </p:nvPr>
        </p:nvGrpSpPr>
        <p:grpSpPr>
          <a:xfrm>
            <a:off x="688975" y="5346700"/>
            <a:ext cx="11509375" cy="11113"/>
            <a:chOff x="434" y="3368"/>
            <a:chExt cx="7250" cy="7"/>
          </a:xfrm>
        </p:grpSpPr>
        <p:pic>
          <p:nvPicPr>
            <p:cNvPr id="2050" name="直接连接符 12"/>
            <p:cNvPicPr/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434" y="3368"/>
              <a:ext cx="7250" cy="7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2051" name="Text Box 3"/>
            <p:cNvSpPr txBox="1"/>
            <p:nvPr>
              <p:custDataLst>
                <p:tags r:id="rId5"/>
              </p:custDataLst>
            </p:nvPr>
          </p:nvSpPr>
          <p:spPr>
            <a:xfrm flipH="1">
              <a:off x="432" y="3370"/>
              <a:ext cx="0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endParaRPr lang="en-US" altLang="zh-CN">
                <a:latin typeface="Franklin Gothic Book" panose="020b0503020102020204" pitchFamily="34" charset="0"/>
              </a:endParaRPr>
            </a:p>
          </p:txBody>
        </p:sp>
      </p:grpSp>
      <p:sp>
        <p:nvSpPr>
          <p:cNvPr id="29" name="标题 28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508000" y="4853412"/>
            <a:ext cx="11277600" cy="1222375"/>
          </a:xfrm>
        </p:spPr>
        <p:txBody>
          <a:bodyPr anchor="t"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  <p:custDataLst>
              <p:tags r:id="rId7"/>
            </p:custDataLst>
          </p:nvPr>
        </p:nvSpPr>
        <p:spPr>
          <a:xfrm>
            <a:off x="508000" y="3886200"/>
            <a:ext cx="112776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zh-CN" altLang="en-US" noProof="1" smtClean="0"/>
              <a:t>单击此处编辑母版副标题样式</a:t>
            </a:r>
            <a:endParaRPr lang="en-US" noProof="1"/>
          </a:p>
        </p:txBody>
      </p:sp>
      <p:sp>
        <p:nvSpPr>
          <p:cNvPr id="2055" name="日期占位符 15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8F6D16D2-D0F6-4E94-9024-07EDCC3F1BC6}" type="datetime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2056" name="页脚占位符 1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65600" y="76200"/>
            <a:ext cx="44704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2057" name="灯片编号占位符 1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10972800" y="6473825"/>
            <a:ext cx="1011238" cy="247650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华文楷体" panose="0201060004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6D8ACD53-6857-4EAD-A96B-B2F7C739709F}" type="slidenum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sp>
        <p:nvSpPr>
          <p:cNvPr id="22" name="标题 2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27" name="内容占位符 26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3088" name="日期占位符 2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C97C9B04-E653-4589-A99D-C575C8853474}" type="datetime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3089" name="页脚占位符 18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775200" y="76200"/>
            <a:ext cx="3860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3090" name="灯片编号占位符 1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10972800" y="6473825"/>
            <a:ext cx="1011238" cy="247650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华文楷体" panose="0201060004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A0D5B9C3-7C72-4B47-BA9B-8AF7F3246662}" type="slidenum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grpSp>
        <p:nvGrpSpPr>
          <p:cNvPr id="4100" name="直接连接符 12"/>
          <p:cNvGrpSpPr/>
          <p:nvPr>
            <p:custDataLst>
              <p:tags r:id="rId2"/>
            </p:custDataLst>
          </p:nvPr>
        </p:nvGrpSpPr>
        <p:grpSpPr>
          <a:xfrm>
            <a:off x="688975" y="3438525"/>
            <a:ext cx="11509375" cy="11113"/>
            <a:chOff x="434" y="2166"/>
            <a:chExt cx="7250" cy="7"/>
          </a:xfrm>
        </p:grpSpPr>
        <p:pic>
          <p:nvPicPr>
            <p:cNvPr id="4098" name="直接连接符 12"/>
            <p:cNvPicPr/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434" y="2166"/>
              <a:ext cx="7250" cy="7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4099" name="Text Box 3"/>
            <p:cNvSpPr txBox="1"/>
            <p:nvPr>
              <p:custDataLst>
                <p:tags r:id="rId5"/>
              </p:custDataLst>
            </p:nvPr>
          </p:nvSpPr>
          <p:spPr>
            <a:xfrm flipH="1">
              <a:off x="432" y="2170"/>
              <a:ext cx="0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endParaRPr lang="en-US" altLang="zh-CN">
                <a:latin typeface="Franklin Gothic Book" panose="020b0503020102020204" pitchFamily="34" charset="0"/>
              </a:endParaRPr>
            </a:p>
          </p:txBody>
        </p:sp>
      </p:grpSp>
      <p:sp>
        <p:nvSpPr>
          <p:cNvPr id="6" name="文本占位符 5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508000" y="1676400"/>
            <a:ext cx="112776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8" name="标题 7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240633" y="2947086"/>
            <a:ext cx="115824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4103" name="日期占位符 18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DB988704-25B7-4C4F-B765-04D8D56E50FC}" type="datetime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4104" name="页脚占位符 10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65600" y="76200"/>
            <a:ext cx="44704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4105" name="灯片编号占位符 1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10972800" y="6477000"/>
            <a:ext cx="1016000" cy="244475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华文楷体" panose="0201060004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4F7FA8E9-D056-41E9-AA4A-E0D66B722DA2}" type="slidenum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sp>
        <p:nvSpPr>
          <p:cNvPr id="20" name="标题 19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14" name="内容占位符 13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406400" y="1600200"/>
            <a:ext cx="5588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13" name="内容占位符 12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7912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5136" name="日期占位符 2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CF29D4D5-D2CE-4F85-9D51-26B5CA01B2A7}" type="datetime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5137" name="页脚占位符 9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65600" y="76200"/>
            <a:ext cx="44704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5138" name="灯片编号占位符 30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10972800" y="6477000"/>
            <a:ext cx="1016000" cy="244475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华文楷体" panose="0201060004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A11CEE51-2420-4693-9FD2-47FEE136D14E}" type="slidenum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grpSp>
        <p:nvGrpSpPr>
          <p:cNvPr id="6148" name="直接连接符 12"/>
          <p:cNvGrpSpPr/>
          <p:nvPr>
            <p:custDataLst>
              <p:tags r:id="rId2"/>
            </p:custDataLst>
          </p:nvPr>
        </p:nvGrpSpPr>
        <p:grpSpPr>
          <a:xfrm>
            <a:off x="688975" y="6016625"/>
            <a:ext cx="11509375" cy="12700"/>
            <a:chOff x="434" y="3790"/>
            <a:chExt cx="7250" cy="8"/>
          </a:xfrm>
        </p:grpSpPr>
        <p:pic>
          <p:nvPicPr>
            <p:cNvPr id="6146" name="直接连接符 12"/>
            <p:cNvPicPr/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434" y="3790"/>
              <a:ext cx="7250" cy="8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6147" name="Text Box 3"/>
            <p:cNvSpPr txBox="1"/>
            <p:nvPr>
              <p:custDataLst>
                <p:tags r:id="rId5"/>
              </p:custDataLst>
            </p:nvPr>
          </p:nvSpPr>
          <p:spPr>
            <a:xfrm flipH="1">
              <a:off x="432" y="3792"/>
              <a:ext cx="0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endParaRPr lang="en-US" altLang="zh-CN">
                <a:latin typeface="Franklin Gothic Book" panose="020b0503020102020204" pitchFamily="34" charset="0"/>
              </a:endParaRPr>
            </a:p>
          </p:txBody>
        </p:sp>
      </p:grpSp>
      <p:sp>
        <p:nvSpPr>
          <p:cNvPr id="29" name="标题 2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406400" y="5410200"/>
            <a:ext cx="114808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7"/>
            </p:custDataLst>
          </p:nvPr>
        </p:nvSpPr>
        <p:spPr>
          <a:xfrm>
            <a:off x="375259" y="666750"/>
            <a:ext cx="57207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25" name="文本占位符 24"/>
          <p:cNvSpPr>
            <a:spLocks noGrp="1"/>
          </p:cNvSpPr>
          <p:nvPr>
            <p:ph type="body" sz="half" idx="3"/>
            <p:custDataLst>
              <p:tags r:id="rId8"/>
            </p:custDataLst>
          </p:nvPr>
        </p:nvSpPr>
        <p:spPr>
          <a:xfrm>
            <a:off x="6193367" y="666750"/>
            <a:ext cx="5722988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9"/>
            </p:custDataLst>
          </p:nvPr>
        </p:nvSpPr>
        <p:spPr>
          <a:xfrm>
            <a:off x="375259" y="1316038"/>
            <a:ext cx="5720741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28" name="内容占位符 27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198307" y="1316038"/>
            <a:ext cx="571804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6151" name="日期占位符 9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A8693872-7133-4A2A-8BD3-EE052AA88924}" type="datetime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6152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65600" y="76200"/>
            <a:ext cx="44704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6153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10972800" y="6477000"/>
            <a:ext cx="1016000" cy="247650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华文楷体" panose="0201060004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FC95212A-22FF-4713-B484-14D6A711A838}" type="slidenum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sp>
        <p:nvSpPr>
          <p:cNvPr id="30" name="标题 29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7184" name="日期占位符 1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9CFA8CD6-7830-456E-8FF9-D9A0B2424D45}" type="datetime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7185" name="页脚占位符 20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65600" y="76200"/>
            <a:ext cx="44704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71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10972800" y="6477000"/>
            <a:ext cx="1016000" cy="244475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华文楷体" panose="0201060004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C88ED866-37C7-4A1C-93D1-60716F79E307}" type="slidenum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sp>
        <p:nvSpPr>
          <p:cNvPr id="819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C988D4A0-4811-4A70-9C88-BAD382D5C3B6}" type="datetime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8197" name="页脚占位符 2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65600" y="76200"/>
            <a:ext cx="44704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8198" name="灯片编号占位符 6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10972800" y="6477000"/>
            <a:ext cx="1016000" cy="244475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华文楷体" panose="0201060004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726883A4-E64D-49A2-A6B6-4A19471A40F5}" type="slidenum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>
  <p:cSld name="内容与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grpSp>
        <p:nvGrpSpPr>
          <p:cNvPr id="9220" name="直接连接符 12"/>
          <p:cNvGrpSpPr/>
          <p:nvPr>
            <p:custDataLst>
              <p:tags r:id="rId2"/>
            </p:custDataLst>
          </p:nvPr>
        </p:nvGrpSpPr>
        <p:grpSpPr>
          <a:xfrm>
            <a:off x="688975" y="5846763"/>
            <a:ext cx="11509375" cy="11112"/>
            <a:chOff x="434" y="3683"/>
            <a:chExt cx="7250" cy="7"/>
          </a:xfrm>
        </p:grpSpPr>
        <p:pic>
          <p:nvPicPr>
            <p:cNvPr id="9218" name="直接连接符 12"/>
            <p:cNvPicPr/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434" y="3683"/>
              <a:ext cx="7250" cy="7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9219" name="Text Box 3"/>
            <p:cNvSpPr txBox="1"/>
            <p:nvPr>
              <p:custDataLst>
                <p:tags r:id="rId5"/>
              </p:custDataLst>
            </p:nvPr>
          </p:nvSpPr>
          <p:spPr>
            <a:xfrm flipH="1">
              <a:off x="432" y="3684"/>
              <a:ext cx="0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endParaRPr lang="en-US" altLang="zh-CN">
                <a:latin typeface="Franklin Gothic Book" panose="020b0503020102020204" pitchFamily="34" charset="0"/>
              </a:endParaRPr>
            </a:p>
          </p:txBody>
        </p:sp>
      </p:grpSp>
      <p:sp>
        <p:nvSpPr>
          <p:cNvPr id="12" name="标题 1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9600" y="5486400"/>
            <a:ext cx="112776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26" name="文本占位符 25"/>
          <p:cNvSpPr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609601" y="609600"/>
            <a:ext cx="4011084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14" name="内容占位符 13"/>
          <p:cNvSpPr>
            <a:spLocks noGrp="1"/>
          </p:cNvSpPr>
          <p:nvPr>
            <p:ph sz="half" idx="1"/>
            <p:custDataLst>
              <p:tags r:id="rId8"/>
            </p:custDataLst>
          </p:nvPr>
        </p:nvSpPr>
        <p:spPr>
          <a:xfrm>
            <a:off x="4766733" y="609600"/>
            <a:ext cx="7120467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9223" name="日期占位符 2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B17A9654-F86B-47FF-B75A-6D21142D4927}" type="datetime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9224" name="页脚占位符 28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65600" y="76200"/>
            <a:ext cx="44704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9225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10972800" y="6477000"/>
            <a:ext cx="1016000" cy="244475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华文楷体" panose="0201060004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76C35E61-B90E-4A5E-96AB-CE774607DB87}" type="slidenum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sp>
        <p:nvSpPr>
          <p:cNvPr id="13" name="图片占位符 1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4673600" y="616634"/>
            <a:ext cx="67056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lvl1pPr marL="0" indent="0">
              <a:buNone/>
              <a:defRPr sz="32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标题 16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8000" y="4993760"/>
            <a:ext cx="78232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26" name="文本占位符 25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508000" y="5533218"/>
            <a:ext cx="78232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10244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51864991-DFAF-4A32-BDFC-C11D6C2827A6}" type="datetime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1024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65600" y="76200"/>
            <a:ext cx="44704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10246" name="灯片编号占位符 30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10972800" y="6477000"/>
            <a:ext cx="1016000" cy="244475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华文楷体" panose="0201060004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F4439DFE-AC77-42C3-BA26-E015CFC15EAA}" type="slidenum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112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677FDDB9-F4BB-4B83-BF4D-721DB1C49B49}" type="datetime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11281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76200"/>
            <a:ext cx="44704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112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10972800" y="6477000"/>
            <a:ext cx="1016000" cy="244475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华文楷体" panose="0201060004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F19C5293-875D-408C-B7A1-5F3AB6C80533}" type="slidenum">
              <a:rPr lang="zh-CN" altLang="en-US" sz="1200">
                <a:solidFill>
                  <a:srgbClr val="456528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9144000" y="549277"/>
            <a:ext cx="2438400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600" y="549277"/>
            <a:ext cx="8331200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en-US" noProof="1"/>
          </a:p>
        </p:txBody>
      </p:sp>
      <p:sp>
        <p:nvSpPr>
          <p:cNvPr id="1229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ED09AEB8-06C6-4B3F-A09F-EC7CE559730D}" type="datetime">
              <a:rPr lang="en-US" altLang="zh-CN" sz="1200">
                <a:solidFill>
                  <a:srgbClr val="456528"/>
                </a:solidFill>
                <a:latin typeface="Franklin Gothic Book" panose="020b0503020102020204" pitchFamily="34" charset="0"/>
              </a:rPr>
              <a:t/>
            </a:fld>
            <a:endParaRPr lang="en-US" altLang="zh-CN" sz="1200">
              <a:solidFill>
                <a:srgbClr val="456528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12293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76200"/>
            <a:ext cx="44704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122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10972800" y="6477000"/>
            <a:ext cx="1016000" cy="244475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fld id="{DAC01665-D8FF-43F4-ACE8-4997BE7BCB78}" type="slidenum">
              <a:rPr lang="en-US" altLang="zh-CN" sz="1200">
                <a:solidFill>
                  <a:srgbClr val="456528"/>
                </a:solidFill>
                <a:latin typeface="Franklin Gothic Book" panose="020b0503020102020204" pitchFamily="34" charset="0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image" Target="../media/image2.png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image" Target="../media/image1.png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3.jpeg" /><Relationship Id="rId31" Type="http://schemas.openxmlformats.org/officeDocument/2006/relationships/tags" Target="../tags/tag173.xml" /><Relationship Id="rId32" Type="http://schemas.openxmlformats.org/officeDocument/2006/relationships/tags" Target="../tags/tag174.xml" /><Relationship Id="rId33" Type="http://schemas.openxmlformats.org/officeDocument/2006/relationships/image" Target="file:///D:\qq&#25991;&#20214;\712321467\Image\C2C\Image2\%7b75232B38-A165-1FB7-499C-2E1C792CACB5%7d.png" TargetMode="External" /><Relationship Id="rId34" Type="http://schemas.openxmlformats.org/officeDocument/2006/relationships/image" Target="../media/image4.png" /><Relationship Id="rId35" Type="http://schemas.openxmlformats.org/officeDocument/2006/relationships/tags" Target="../tags/tag175.xml" /><Relationship Id="rId36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/>
      <p:grpSp>
        <p:nvGrpSpPr>
          <p:cNvPr id="1028" name="直接连接符 6"/>
          <p:cNvGrpSpPr/>
          <p:nvPr>
            <p:custDataLst>
              <p:tags r:id="rId13"/>
            </p:custDataLst>
          </p:nvPr>
        </p:nvGrpSpPr>
        <p:grpSpPr>
          <a:xfrm>
            <a:off x="688975" y="1042988"/>
            <a:ext cx="11509375" cy="17462"/>
            <a:chOff x="434" y="657"/>
            <a:chExt cx="7250" cy="11"/>
          </a:xfrm>
        </p:grpSpPr>
        <p:pic>
          <p:nvPicPr>
            <p:cNvPr id="1026" name="直接连接符 6"/>
            <p:cNvPicPr/>
            <p:nvPr>
              <p:custDataLst>
                <p:tags r:id="rId15"/>
              </p:custDataLst>
            </p:nvPr>
          </p:nvPicPr>
          <p:blipFill>
            <a:blip r:embed="rId14"/>
            <a:stretch>
              <a:fillRect/>
            </a:stretch>
          </p:blipFill>
          <p:spPr>
            <a:xfrm>
              <a:off x="434" y="657"/>
              <a:ext cx="7250" cy="11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1027" name="Text Box 3"/>
            <p:cNvSpPr txBox="1"/>
            <p:nvPr>
              <p:custDataLst>
                <p:tags r:id="rId16"/>
              </p:custDataLst>
            </p:nvPr>
          </p:nvSpPr>
          <p:spPr>
            <a:xfrm flipH="1">
              <a:off x="432" y="662"/>
              <a:ext cx="0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endParaRPr lang="en-US" altLang="zh-CN">
                <a:latin typeface="Franklin Gothic Book" panose="020b0503020102020204" pitchFamily="34" charset="0"/>
              </a:endParaRPr>
            </a:p>
          </p:txBody>
        </p:sp>
      </p:grpSp>
      <p:sp>
        <p:nvSpPr>
          <p:cNvPr id="1029" name="文本占位符 7"/>
          <p:cNvSpPr>
            <a:spLocks noGrp="1"/>
          </p:cNvSpPr>
          <p:nvPr>
            <p:ph type="body" idx="4294967295"/>
            <p:custDataLst>
              <p:tags r:id="rId17"/>
            </p:custDataLst>
          </p:nvPr>
        </p:nvSpPr>
        <p:spPr>
          <a:xfrm>
            <a:off x="406400" y="1554163"/>
            <a:ext cx="115824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0" name="日期占位符 10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8636000" y="76200"/>
            <a:ext cx="33528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accent1">
                    <a:shade val="7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fld id="{A9A54766-6583-4948-8548-5E9E02FF8BA2}" type="datetime">
              <a:rPr lang="en-US" altLang="zh-CN" sz="1200">
                <a:solidFill>
                  <a:srgbClr val="456528"/>
                </a:solidFill>
                <a:latin typeface="Franklin Gothic Book" panose="020b0503020102020204" pitchFamily="34" charset="0"/>
              </a:rPr>
              <a:t/>
            </a:fld>
            <a:endParaRPr lang="en-US" altLang="zh-CN" sz="1200">
              <a:solidFill>
                <a:srgbClr val="456528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1031" name="页脚占位符 27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165600" y="76200"/>
            <a:ext cx="4470400" cy="28892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100" b="0" i="0" u="none" baseline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r" eaLnBrk="1" hangingPunct="1"/>
            <a:endParaRPr lang="zh-CN" altLang="en-US" sz="1100">
              <a:solidFill>
                <a:srgbClr val="00B4B4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1032" name="灯片编号占位符 4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10972800" y="6477000"/>
            <a:ext cx="1016000" cy="244475"/>
          </a:xfrm>
          <a:prstGeom prst="rect">
            <a:avLst/>
          </a:prstGeom>
        </p:spPr>
        <p:txBody>
          <a:bodyPr numCol="1" compatLnSpc="1"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rgbClr val="456528"/>
                </a:solidFill>
                <a:effectLst/>
                <a:latin typeface="Franklin Gothic Book" panose="020b0503020102020204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/>
            <a:fld id="{A74F3224-06D1-4EA0-9848-62258CA6567F}" type="slidenum">
              <a:rPr lang="en-US" altLang="zh-CN" sz="1200">
                <a:solidFill>
                  <a:srgbClr val="456528"/>
                </a:solidFill>
                <a:latin typeface="Franklin Gothic Book" panose="020b0503020102020204" pitchFamily="34" charset="0"/>
              </a:rPr>
              <a:t/>
            </a:fld>
            <a:endParaRPr lang="zh-CN" altLang="en-US" sz="1200">
              <a:solidFill>
                <a:srgbClr val="456528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1033" name="标题占位符 9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406400" y="457200"/>
            <a:ext cx="11582400" cy="838200"/>
          </a:xfrm>
          <a:prstGeom prst="rect">
            <a:avLst/>
          </a:prstGeom>
        </p:spPr>
        <p:txBody>
          <a:bodyPr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 panose="020b0603020102020204" pitchFamily="34" charset="0"/>
                <a:ea typeface="隶书" panose="02010509060101010101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grpSp>
        <p:nvGrpSpPr>
          <p:cNvPr id="1036" name="直接连接符 8"/>
          <p:cNvGrpSpPr/>
          <p:nvPr>
            <p:custDataLst>
              <p:tags r:id="rId22"/>
            </p:custDataLst>
          </p:nvPr>
        </p:nvGrpSpPr>
        <p:grpSpPr>
          <a:xfrm>
            <a:off x="688975" y="1042988"/>
            <a:ext cx="11509375" cy="17462"/>
            <a:chOff x="434" y="657"/>
            <a:chExt cx="7250" cy="11"/>
          </a:xfrm>
        </p:grpSpPr>
        <p:pic>
          <p:nvPicPr>
            <p:cNvPr id="1034" name="直接连接符 8"/>
            <p:cNvPicPr/>
            <p:nvPr>
              <p:custDataLst>
                <p:tags r:id="rId23"/>
              </p:custDataLst>
            </p:nvPr>
          </p:nvPicPr>
          <p:blipFill>
            <a:blip r:embed="rId14"/>
            <a:stretch>
              <a:fillRect/>
            </a:stretch>
          </p:blipFill>
          <p:spPr>
            <a:xfrm>
              <a:off x="434" y="657"/>
              <a:ext cx="7250" cy="11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1035" name="文本框 1034"/>
            <p:cNvSpPr txBox="1"/>
            <p:nvPr>
              <p:custDataLst>
                <p:tags r:id="rId24"/>
              </p:custDataLst>
            </p:nvPr>
          </p:nvSpPr>
          <p:spPr>
            <a:xfrm flipH="1">
              <a:off x="432" y="662"/>
              <a:ext cx="0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endParaRPr lang="en-US" altLang="zh-CN">
                <a:latin typeface="Franklin Gothic Book" panose="020b0503020102020204" pitchFamily="34" charset="0"/>
              </a:endParaRPr>
            </a:p>
          </p:txBody>
        </p:sp>
      </p:grpSp>
      <p:grpSp>
        <p:nvGrpSpPr>
          <p:cNvPr id="1039" name="直接连接符 11"/>
          <p:cNvGrpSpPr/>
          <p:nvPr>
            <p:custDataLst>
              <p:tags r:id="rId25"/>
            </p:custDataLst>
          </p:nvPr>
        </p:nvGrpSpPr>
        <p:grpSpPr>
          <a:xfrm>
            <a:off x="688975" y="1054100"/>
            <a:ext cx="11509375" cy="12700"/>
            <a:chOff x="434" y="664"/>
            <a:chExt cx="7250" cy="8"/>
          </a:xfrm>
        </p:grpSpPr>
        <p:pic>
          <p:nvPicPr>
            <p:cNvPr id="1037" name="直接连接符 11"/>
            <p:cNvPicPr/>
            <p:nvPr>
              <p:custDataLst>
                <p:tags r:id="rId27"/>
              </p:custDataLst>
            </p:nvPr>
          </p:nvPicPr>
          <p:blipFill>
            <a:blip r:embed="rId26"/>
            <a:stretch>
              <a:fillRect/>
            </a:stretch>
          </p:blipFill>
          <p:spPr>
            <a:xfrm>
              <a:off x="434" y="664"/>
              <a:ext cx="7250" cy="8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1038" name="文本框 1037"/>
            <p:cNvSpPr txBox="1"/>
            <p:nvPr>
              <p:custDataLst>
                <p:tags r:id="rId28"/>
              </p:custDataLst>
            </p:nvPr>
          </p:nvSpPr>
          <p:spPr>
            <a:xfrm flipH="1">
              <a:off x="432" y="666"/>
              <a:ext cx="0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/>
              <a:endParaRPr lang="en-US" altLang="zh-CN">
                <a:latin typeface="Franklin Gothic Book" panose="020b0503020102020204" pitchFamily="34" charset="0"/>
              </a:endParaRPr>
            </a:p>
          </p:txBody>
        </p:sp>
      </p:grpSp>
      <p:sp>
        <p:nvSpPr>
          <p:cNvPr id="1040" name="文本框 20"/>
          <p:cNvSpPr txBox="1"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849313" y="282575"/>
            <a:ext cx="2106612" cy="8318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lvl="0" indent="0" eaLnBrk="1" hangingPunct="1"/>
            <a:r>
              <a:rPr lang="zh-CN" altLang="en-US" sz="4800">
                <a:solidFill>
                  <a:schemeClr val="bg1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>开始</a:t>
            </a:r>
            <a:endParaRPr lang="zh-CN" altLang="en-US" sz="4800">
              <a:solidFill>
                <a:schemeClr val="bg1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pic>
        <p:nvPicPr>
          <p:cNvPr id="1041" name="图片 13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/>
          <a:srcRect l="16364"/>
          <a:stretch>
            <a:fillRect/>
          </a:stretch>
        </p:blipFill>
        <p:spPr>
          <a:xfrm>
            <a:off x="10893425" y="282575"/>
            <a:ext cx="609600" cy="6937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42" name="文本框 22"/>
          <p:cNvSpPr txBox="1">
            <a:spLocks noChangeArrowheads="1"/>
          </p:cNvSpPr>
          <p:nvPr>
            <p:custDataLst>
              <p:tags r:id="rId32"/>
            </p:custDataLst>
          </p:nvPr>
        </p:nvSpPr>
        <p:spPr bwMode="auto">
          <a:xfrm>
            <a:off x="9409113" y="269875"/>
            <a:ext cx="2386012" cy="7064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lvl="0" indent="0" eaLnBrk="1" hangingPunct="1"/>
            <a:r>
              <a:rPr lang="en-US" altLang="zh-CN" sz="4000">
                <a:solidFill>
                  <a:schemeClr val="bg1"/>
                </a:solidFill>
                <a:latin typeface="Franklin Gothic Book" panose="020b0503020102020204" pitchFamily="34" charset="0"/>
                <a:ea typeface="华文楷体" panose="02010600040101010101" pitchFamily="2" charset="-122"/>
              </a:rPr>
              <a:t>ychzz</a:t>
            </a:r>
            <a:endParaRPr lang="zh-CN" altLang="en-US" sz="4000">
              <a:solidFill>
                <a:schemeClr val="bg1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pic>
        <p:nvPicPr>
          <p:cNvPr id="1043" name="图片 1073743875" descr="学科网 zxxk.com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34" r:link="rId3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600" b="0" i="0" u="none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Franklin Gothic Medium" panose="020b0603020102020204" pitchFamily="34" charset="0"/>
          <a:ea typeface="隶书" panose="02010509060101010101" pitchFamily="49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"/>
        <a:defRPr kumimoji="0" sz="3200" b="0" i="0" u="none" kern="1200" baseline="0">
          <a:solidFill>
            <a:schemeClr val="tx2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"/>
        <a:defRPr kumimoji="0" sz="2800" b="0" i="0" u="none" kern="1200" baseline="0">
          <a:solidFill>
            <a:schemeClr val="tx2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"/>
        <a:defRPr kumimoji="0" sz="2400" b="0" i="0" u="none" kern="1200" baseline="0">
          <a:solidFill>
            <a:schemeClr val="tx2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"/>
        <a:defRPr kumimoji="0" sz="2000" b="0" i="0" u="none" kern="1200" baseline="0">
          <a:solidFill>
            <a:schemeClr val="tx2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anose="05020102010507070707" pitchFamily="18" charset="2"/>
        <a:buChar char=""/>
        <a:defRPr kumimoji="0" sz="1800" b="0" i="0" u="none" kern="1200" baseline="0">
          <a:solidFill>
            <a:schemeClr val="tx2"/>
          </a:solidFill>
          <a:effectLst/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 panose="05020102010507070707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 panose="05020102010507070707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 panose="05020102010507070707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 panose="05020102010507070707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7.jpeg" /><Relationship Id="rId11" Type="http://schemas.openxmlformats.org/officeDocument/2006/relationships/tags" Target="../tags/tag193.xml" /><Relationship Id="rId12" Type="http://schemas.openxmlformats.org/officeDocument/2006/relationships/image" Target="../media/image8.png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0.jpeg" /><Relationship Id="rId11" Type="http://schemas.openxmlformats.org/officeDocument/2006/relationships/tags" Target="../tags/tag203.xml" /><Relationship Id="rId12" Type="http://schemas.openxmlformats.org/officeDocument/2006/relationships/image" Target="../media/image8.png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2" Type="http://schemas.openxmlformats.org/officeDocument/2006/relationships/tags" Target="../tags/tag196.xml" /><Relationship Id="rId3" Type="http://schemas.openxmlformats.org/officeDocument/2006/relationships/image" Target="../media/image9.png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image" Target="../media/image11.png" /><Relationship Id="rId5" Type="http://schemas.openxmlformats.org/officeDocument/2006/relationships/tags" Target="../tags/tag2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9.xml" /><Relationship Id="rId3" Type="http://schemas.openxmlformats.org/officeDocument/2006/relationships/tags" Target="../tags/tag2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image" Target="../media/image12.png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9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image" Target="../media/image14.png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image" Target="../media/image16.png" /><Relationship Id="rId7" Type="http://schemas.openxmlformats.org/officeDocument/2006/relationships/tags" Target="../tags/tag2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image" Target="../media/image17.png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image" Target="../media/image18.png" /><Relationship Id="rId7" Type="http://schemas.openxmlformats.org/officeDocument/2006/relationships/tags" Target="../tags/tag261.xml" /><Relationship Id="rId8" Type="http://schemas.openxmlformats.org/officeDocument/2006/relationships/image" Target="../media/image19.png" /><Relationship Id="rId9" Type="http://schemas.openxmlformats.org/officeDocument/2006/relationships/tags" Target="../tags/tag2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0.png" /><Relationship Id="rId11" Type="http://schemas.openxmlformats.org/officeDocument/2006/relationships/tags" Target="../tags/tag275.xml" /><Relationship Id="rId12" Type="http://schemas.openxmlformats.org/officeDocument/2006/relationships/image" Target="../media/image21.png" /><Relationship Id="rId13" Type="http://schemas.openxmlformats.org/officeDocument/2006/relationships/tags" Target="../tags/tag276.xml" /><Relationship Id="rId14" Type="http://schemas.openxmlformats.org/officeDocument/2006/relationships/image" Target="../media/image22.png" /><Relationship Id="rId15" Type="http://schemas.openxmlformats.org/officeDocument/2006/relationships/tags" Target="../tags/tag277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image" Target="../media/image15.png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hyperlink" Target="https://d.book118.com/417015123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338" name="TextBox 10"/>
          <p:cNvSpPr txBox="1"/>
          <p:nvPr>
            <p:custDataLst>
              <p:tags r:id="rId3"/>
            </p:custDataLst>
          </p:nvPr>
        </p:nvSpPr>
        <p:spPr>
          <a:xfrm>
            <a:off x="6591300" y="971550"/>
            <a:ext cx="184150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14339" name="Rectangle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21672" y="1773017"/>
            <a:ext cx="11785600" cy="25908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1" i="1" u="none" strike="noStrike" kern="1200" cap="none" spc="0" normalizeH="0" baseline="0" noProof="0">
                <a:ln w="17780" cmpd="sng">
                  <a:solidFill>
                    <a:srgbClr val="0070C0"/>
                  </a:solidFill>
                  <a:prstDash val="solid"/>
                  <a:miter lim="800000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Strategies for Word-guessing in </a:t>
            </a:r>
            <a:r>
              <a:rPr kumimoji="0" lang="en-US" altLang="zh-CN" sz="5400" b="1" i="1" u="none" strike="noStrike" kern="1200" cap="none" spc="0" normalizeH="0" baseline="0" noProof="0" smtClean="0">
                <a:ln w="17780" cmpd="sng">
                  <a:solidFill>
                    <a:srgbClr val="0070C0"/>
                  </a:solidFill>
                  <a:prstDash val="solid"/>
                  <a:miter lim="800000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Reading</a:t>
            </a:r>
            <a:endParaRPr kumimoji="0" lang="en-US" altLang="zh-CN" sz="5400" b="1" i="1" u="none" strike="noStrike" kern="1200" cap="none" spc="0" normalizeH="0" baseline="0" noProof="0">
              <a:ln w="17780" cmpd="sng">
                <a:solidFill>
                  <a:srgbClr val="0070C0"/>
                </a:solidFill>
                <a:prstDash val="solid"/>
                <a:miter lim="800000"/>
              </a:ln>
              <a:solidFill>
                <a:schemeClr val="accent5">
                  <a:lumMod val="50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4340" name="文本框 1"/>
          <p:cNvSpPr txBox="1"/>
          <p:nvPr>
            <p:custDataLst>
              <p:tags r:id="rId5"/>
            </p:custDataLst>
          </p:nvPr>
        </p:nvSpPr>
        <p:spPr>
          <a:xfrm>
            <a:off x="10094913" y="5359400"/>
            <a:ext cx="2097087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endParaRPr lang="zh-CN" altLang="en-US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  <p:custDataLst>
      <p:tags r:id="rId6"/>
    </p:custDataLst>
  </p:cSld>
  <p:clrMapOvr>
    <a:masterClrMapping/>
  </p:clrMapOvr>
  <p:transition spd="med" advTm="12040">
    <p:pull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362" name="圆角矩形 4"/>
          <p:cNvSpPr/>
          <p:nvPr>
            <p:custDataLst>
              <p:tags r:id="rId3"/>
            </p:custDataLst>
          </p:nvPr>
        </p:nvSpPr>
        <p:spPr>
          <a:xfrm>
            <a:off x="411163" y="400050"/>
            <a:ext cx="4941887" cy="1047750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D4EBE0"/>
              </a:gs>
              <a:gs pos="72000">
                <a:srgbClr val="79C4A3"/>
              </a:gs>
              <a:gs pos="100000">
                <a:srgbClr val="57BC92"/>
              </a:gs>
            </a:gsLst>
            <a:lin ang="5400000" scaled="1"/>
          </a:gradFill>
          <a:ln w="10000">
            <a:solidFill>
              <a:schemeClr val="accent2"/>
            </a:solidFill>
            <a:miter lim="800000"/>
          </a:ln>
          <a:effectLst>
            <a:outerShdw blurRad="76200" dist="50800" dir="5400000">
              <a:srgbClr val="4E3B30">
                <a:alpha val="59999"/>
              </a:srgbClr>
            </a:outerShdw>
          </a:effectLst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0"/>
            <a:r>
              <a:rPr lang="en-US" altLang="zh-CN" sz="4400" spc="0">
                <a:latin typeface="Arial Black" panose="020b0a04020102020204" pitchFamily="34" charset="0"/>
                <a:ea typeface="华文楷体" panose="02010600040101010101" pitchFamily="2" charset="-122"/>
              </a:rPr>
              <a:t>Learning aims</a:t>
            </a:r>
            <a:endParaRPr lang="zh-CN" altLang="en-US" sz="4400">
              <a:latin typeface="Arial Black" panose="020b0a04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15363" name="五边形 10"/>
          <p:cNvSpPr/>
          <p:nvPr>
            <p:custDataLst>
              <p:tags r:id="rId4"/>
            </p:custDataLst>
          </p:nvPr>
        </p:nvSpPr>
        <p:spPr>
          <a:xfrm>
            <a:off x="361950" y="2057400"/>
            <a:ext cx="11525250" cy="1314450"/>
          </a:xfrm>
          <a:prstGeom prst="homePlate">
            <a:avLst/>
          </a:prstGeom>
          <a:solidFill>
            <a:schemeClr val="bg1"/>
          </a:solidFill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effectLst/>
                <a:latin typeface="Franklin Gothic Book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effectLst/>
                <a:latin typeface="Franklin Gothic Book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effectLst/>
                <a:latin typeface="Franklin Gothic Book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effectLst/>
                <a:latin typeface="Franklin Gothic Book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effectLst/>
                <a:latin typeface="Franklin Gothic Book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Franklin Gothic Book"/>
              </a:defRPr>
            </a:lvl6pPr>
            <a:lvl7pPr>
              <a:defRPr lang="zh-CN">
                <a:solidFill>
                  <a:srgbClr val="FFFFFF"/>
                </a:solidFill>
                <a:latin typeface="Franklin Gothic Book"/>
              </a:defRPr>
            </a:lvl7pPr>
            <a:lvl8pPr>
              <a:defRPr lang="zh-CN">
                <a:solidFill>
                  <a:srgbClr val="FFFFFF"/>
                </a:solidFill>
                <a:latin typeface="Franklin Gothic Book"/>
              </a:defRPr>
            </a:lvl8pPr>
            <a:lvl9pPr>
              <a:defRPr lang="zh-CN">
                <a:solidFill>
                  <a:srgbClr val="FFFFFF"/>
                </a:solidFill>
                <a:latin typeface="Franklin Gothic Book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 w="11430"/>
                <a:solidFill>
                  <a:srgbClr val="FF99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Traditional Arabic" pitchFamily="18" charset="-78"/>
                <a:ea typeface="+mn-ea"/>
                <a:cs typeface="Traditional Arabic" pitchFamily="18" charset="-78"/>
              </a:rPr>
              <a:t>■ </a:t>
            </a:r>
            <a:r>
              <a:rPr kumimoji="0" lang="en-US" altLang="zh-CN" sz="4000" b="1" i="0" u="none" strike="noStrike" kern="1200" cap="none" spc="0" normalizeH="0" baseline="0" noProof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Traditional Arabic" pitchFamily="18" charset="-78"/>
                <a:ea typeface="+mn-ea"/>
                <a:cs typeface="Traditional Arabic" pitchFamily="18" charset="-78"/>
              </a:rPr>
              <a:t>Review</a:t>
            </a:r>
            <a:r>
              <a:rPr kumimoji="0" lang="en-US" altLang="zh-CN" sz="4000" b="1" i="0" u="none" strike="noStrike" kern="1200" cap="none" spc="0" normalizeH="0" baseline="0" noProof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Traditional Arabic" pitchFamily="18" charset="-78"/>
                <a:ea typeface="+mn-ea"/>
                <a:cs typeface="Traditional Arabic" pitchFamily="18" charset="-78"/>
              </a:rPr>
              <a:t> the skills of  guessing new words</a:t>
            </a:r>
            <a:r>
              <a:rPr kumimoji="0" lang="en-US" altLang="zh-CN" sz="4000" b="1" i="0" u="none" strike="noStrike" kern="1200" cap="none" spc="0" normalizeH="0" baseline="0" noProof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Traditional Arabic" pitchFamily="18" charset="-78"/>
                <a:ea typeface="+mn-ea"/>
                <a:cs typeface="Traditional Arabic" pitchFamily="18" charset="-78"/>
              </a:rPr>
              <a:t>.</a:t>
            </a:r>
            <a:endParaRPr kumimoji="0" lang="en-US" altLang="zh-CN" sz="4000" b="1" i="0" u="none" strike="noStrike" kern="1200" cap="none" spc="0" normalizeH="0" baseline="0" noProof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Traditional Arabic" pitchFamily="18" charset="-78"/>
              <a:ea typeface="+mn-ea"/>
              <a:cs typeface="Traditional Arabic" pitchFamily="18" charset="-78"/>
            </a:endParaRPr>
          </a:p>
        </p:txBody>
      </p:sp>
      <p:sp>
        <p:nvSpPr>
          <p:cNvPr id="15364" name="五边形 11"/>
          <p:cNvSpPr/>
          <p:nvPr>
            <p:custDataLst>
              <p:tags r:id="rId5"/>
            </p:custDataLst>
          </p:nvPr>
        </p:nvSpPr>
        <p:spPr>
          <a:xfrm>
            <a:off x="438150" y="3886200"/>
            <a:ext cx="11372850" cy="1504950"/>
          </a:xfrm>
          <a:prstGeom prst="homePlate">
            <a:avLst/>
          </a:prstGeom>
          <a:solidFill>
            <a:schemeClr val="bg1"/>
          </a:solidFill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effectLst/>
                <a:latin typeface="Franklin Gothic Book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effectLst/>
                <a:latin typeface="Franklin Gothic Book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effectLst/>
                <a:latin typeface="Franklin Gothic Book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effectLst/>
                <a:latin typeface="Franklin Gothic Book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effectLst/>
                <a:latin typeface="Franklin Gothic Book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Franklin Gothic Book"/>
              </a:defRPr>
            </a:lvl6pPr>
            <a:lvl7pPr>
              <a:defRPr lang="zh-CN">
                <a:solidFill>
                  <a:srgbClr val="FFFFFF"/>
                </a:solidFill>
                <a:latin typeface="Franklin Gothic Book"/>
              </a:defRPr>
            </a:lvl7pPr>
            <a:lvl8pPr>
              <a:defRPr lang="zh-CN">
                <a:solidFill>
                  <a:srgbClr val="FFFFFF"/>
                </a:solidFill>
                <a:latin typeface="Franklin Gothic Book"/>
              </a:defRPr>
            </a:lvl8pPr>
            <a:lvl9pPr>
              <a:defRPr lang="zh-CN">
                <a:solidFill>
                  <a:srgbClr val="FFFFFF"/>
                </a:solidFill>
                <a:latin typeface="Franklin Gothic Book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ts val="5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 w="11430"/>
                <a:solidFill>
                  <a:srgbClr val="FF99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Traditional Arabic" pitchFamily="18" charset="-78"/>
                <a:ea typeface="+mn-ea"/>
                <a:cs typeface="Traditional Arabic" pitchFamily="18" charset="-78"/>
              </a:rPr>
              <a:t>■</a:t>
            </a:r>
            <a:r>
              <a:rPr kumimoji="0" lang="en-US" altLang="zh-CN" sz="4000" b="1" i="0" u="none" strike="noStrike" kern="1200" cap="none" spc="0" normalizeH="0" baseline="0" noProof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Traditional Arabic" pitchFamily="18" charset="-78"/>
                <a:ea typeface="+mn-ea"/>
                <a:cs typeface="Traditional Arabic" pitchFamily="18" charset="-78"/>
              </a:rPr>
              <a:t> Apply the skills to guessing the meanings of unfamiliar words.</a:t>
            </a:r>
            <a:endParaRPr kumimoji="0" lang="en-US" altLang="zh-CN" sz="4000" b="1" i="0" u="none" strike="noStrike" kern="1200" cap="none" spc="0" normalizeH="0" baseline="0" noProof="0">
              <a:ln w="11430"/>
              <a:solidFill>
                <a:schemeClr val="accent1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Traditional Arabic" pitchFamily="18" charset="-78"/>
              <a:ea typeface="+mn-ea"/>
              <a:cs typeface="Traditional Arabic" pitchFamily="18" charset="-78"/>
            </a:endParaRPr>
          </a:p>
        </p:txBody>
      </p:sp>
    </p:spTree>
  </p:cSld>
  <p:clrMapOvr>
    <a:masterClrMapping/>
  </p:clrMapOvr>
  <p:transition spd="med" advTm="2959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386" name="TextBox 10"/>
          <p:cNvSpPr txBox="1"/>
          <p:nvPr>
            <p:custDataLst>
              <p:tags r:id="rId3"/>
            </p:custDataLst>
          </p:nvPr>
        </p:nvSpPr>
        <p:spPr>
          <a:xfrm>
            <a:off x="6591300" y="971550"/>
            <a:ext cx="184150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16387" name="矩形 3"/>
          <p:cNvSpPr/>
          <p:nvPr>
            <p:custDataLst>
              <p:tags r:id="rId4"/>
            </p:custDataLst>
          </p:nvPr>
        </p:nvSpPr>
        <p:spPr>
          <a:xfrm>
            <a:off x="155575" y="-106362"/>
            <a:ext cx="5072063" cy="1154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ts val="98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valorous</a:t>
            </a:r>
            <a:endParaRPr lang="en-US" altLang="zh-CN" sz="4000" b="1">
              <a:solidFill>
                <a:schemeClr val="tx1"/>
              </a:solidFill>
              <a:latin typeface="Times New Roman" panose="02020603050405020304" pitchFamily="18" charset="0"/>
              <a:ea typeface="方正舒体" panose="02010601030101010101" pitchFamily="2" charset="-122"/>
            </a:endParaRPr>
          </a:p>
        </p:txBody>
      </p:sp>
      <p:sp>
        <p:nvSpPr>
          <p:cNvPr id="16388" name="矩形 4"/>
          <p:cNvSpPr/>
          <p:nvPr>
            <p:custDataLst>
              <p:tags r:id="rId5"/>
            </p:custDataLst>
          </p:nvPr>
        </p:nvSpPr>
        <p:spPr>
          <a:xfrm>
            <a:off x="155575" y="776288"/>
            <a:ext cx="4256088" cy="1349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ts val="98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They are </a:t>
            </a: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valorous.</a:t>
            </a:r>
            <a:endParaRPr lang="en-US" altLang="zh-CN" sz="4000" b="1">
              <a:solidFill>
                <a:srgbClr val="FF0000"/>
              </a:solidFill>
              <a:latin typeface="Times New Roman" panose="02020603050405020304" pitchFamily="18" charset="0"/>
              <a:ea typeface="方正舒体" panose="02010601030101010101" pitchFamily="2" charset="-122"/>
            </a:endParaRPr>
          </a:p>
        </p:txBody>
      </p:sp>
      <p:sp>
        <p:nvSpPr>
          <p:cNvPr id="16389" name="矩形 16"/>
          <p:cNvSpPr/>
          <p:nvPr>
            <p:custDataLst>
              <p:tags r:id="rId6"/>
            </p:custDataLst>
          </p:nvPr>
        </p:nvSpPr>
        <p:spPr>
          <a:xfrm>
            <a:off x="155575" y="1766888"/>
            <a:ext cx="6754813" cy="1154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ts val="98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They have a </a:t>
            </a: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valorous </a:t>
            </a: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manner.</a:t>
            </a:r>
            <a:endParaRPr lang="en-US" altLang="zh-CN" sz="4000" b="1">
              <a:solidFill>
                <a:schemeClr val="tx1"/>
              </a:solidFill>
              <a:latin typeface="Times New Roman" panose="02020603050405020304" pitchFamily="18" charset="0"/>
              <a:ea typeface="方正舒体" panose="02010601030101010101" pitchFamily="2" charset="-122"/>
            </a:endParaRPr>
          </a:p>
        </p:txBody>
      </p:sp>
      <p:sp>
        <p:nvSpPr>
          <p:cNvPr id="16390" name="矩形 17"/>
          <p:cNvSpPr/>
          <p:nvPr>
            <p:custDataLst>
              <p:tags r:id="rId7"/>
            </p:custDataLst>
          </p:nvPr>
        </p:nvSpPr>
        <p:spPr>
          <a:xfrm>
            <a:off x="155575" y="2719388"/>
            <a:ext cx="8494713" cy="1154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ts val="98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Their </a:t>
            </a: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valorous </a:t>
            </a: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manner moved people.</a:t>
            </a:r>
            <a:endParaRPr lang="en-US" altLang="zh-CN" sz="4000" b="1">
              <a:solidFill>
                <a:schemeClr val="tx1"/>
              </a:solidFill>
              <a:latin typeface="Times New Roman" panose="02020603050405020304" pitchFamily="18" charset="0"/>
              <a:ea typeface="方正舒体" panose="02010601030101010101" pitchFamily="2" charset="-122"/>
            </a:endParaRPr>
          </a:p>
        </p:txBody>
      </p:sp>
      <p:sp>
        <p:nvSpPr>
          <p:cNvPr id="16391" name="矩形 18"/>
          <p:cNvSpPr/>
          <p:nvPr>
            <p:custDataLst>
              <p:tags r:id="rId8"/>
            </p:custDataLst>
          </p:nvPr>
        </p:nvSpPr>
        <p:spPr>
          <a:xfrm>
            <a:off x="230188" y="3860800"/>
            <a:ext cx="8701087" cy="2144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ts val="8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Their </a:t>
            </a: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valorous </a:t>
            </a: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manner of working on the front line fearlessly moved people.</a:t>
            </a:r>
            <a:endParaRPr lang="en-US" altLang="zh-CN" sz="4000" b="1">
              <a:solidFill>
                <a:schemeClr val="tx1"/>
              </a:solidFill>
              <a:latin typeface="Times New Roman" panose="02020603050405020304" pitchFamily="18" charset="0"/>
              <a:ea typeface="方正舒体" panose="02010601030101010101" pitchFamily="2" charset="-122"/>
            </a:endParaRPr>
          </a:p>
        </p:txBody>
      </p:sp>
      <p:sp>
        <p:nvSpPr>
          <p:cNvPr id="16392" name="矩形 19"/>
          <p:cNvSpPr/>
          <p:nvPr>
            <p:custDataLst>
              <p:tags r:id="rId9"/>
            </p:custDataLst>
          </p:nvPr>
        </p:nvSpPr>
        <p:spPr>
          <a:xfrm>
            <a:off x="3036888" y="-63500"/>
            <a:ext cx="5613400" cy="1350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ts val="98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→courageous/brave</a:t>
            </a:r>
            <a:endParaRPr lang="en-US" altLang="zh-CN" sz="4000" b="1">
              <a:solidFill>
                <a:schemeClr val="tx1"/>
              </a:solidFill>
              <a:latin typeface="Times New Roman" panose="02020603050405020304" pitchFamily="18" charset="0"/>
              <a:ea typeface="方正舒体" panose="02010601030101010101" pitchFamily="2" charset="-122"/>
            </a:endParaRPr>
          </a:p>
        </p:txBody>
      </p:sp>
      <p:pic>
        <p:nvPicPr>
          <p:cNvPr id="16393" name="图片 5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859838" y="2219325"/>
            <a:ext cx="3330575" cy="46386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4" name="图片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848600" y="165100"/>
            <a:ext cx="4167188" cy="846138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4"/>
    </p:custDataLst>
  </p:cSld>
  <p:clrMapOvr>
    <a:masterClrMapping/>
  </p:clrMapOvr>
  <p:transition spd="med" advTm="1204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/>
      <p:bldP spid="16389" grpId="0"/>
      <p:bldP spid="16390" grpId="0"/>
      <p:bldP spid="16391" grpId="0"/>
      <p:bldP spid="1639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7410" name="Picture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15557" y="3357245"/>
            <a:ext cx="6289675" cy="3700463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7411" name="TextBox 10"/>
          <p:cNvSpPr txBox="1"/>
          <p:nvPr>
            <p:custDataLst>
              <p:tags r:id="rId5"/>
            </p:custDataLst>
          </p:nvPr>
        </p:nvSpPr>
        <p:spPr>
          <a:xfrm>
            <a:off x="6591300" y="971550"/>
            <a:ext cx="184150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17412" name="矩形 3"/>
          <p:cNvSpPr/>
          <p:nvPr>
            <p:custDataLst>
              <p:tags r:id="rId6"/>
            </p:custDataLst>
          </p:nvPr>
        </p:nvSpPr>
        <p:spPr>
          <a:xfrm>
            <a:off x="155575" y="-106362"/>
            <a:ext cx="5072063" cy="1154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ts val="98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john</a:t>
            </a:r>
            <a:endParaRPr lang="en-US" altLang="zh-CN" sz="4000" b="1">
              <a:solidFill>
                <a:schemeClr val="tx1"/>
              </a:solidFill>
              <a:latin typeface="Times New Roman" panose="02020603050405020304" pitchFamily="18" charset="0"/>
              <a:ea typeface="方正舒体" panose="02010601030101010101" pitchFamily="2" charset="-122"/>
            </a:endParaRPr>
          </a:p>
        </p:txBody>
      </p:sp>
      <p:sp>
        <p:nvSpPr>
          <p:cNvPr id="17413" name="矩形 4"/>
          <p:cNvSpPr/>
          <p:nvPr>
            <p:custDataLst>
              <p:tags r:id="rId7"/>
            </p:custDataLst>
          </p:nvPr>
        </p:nvSpPr>
        <p:spPr>
          <a:xfrm>
            <a:off x="155575" y="1047750"/>
            <a:ext cx="6029325" cy="1155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ts val="98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People visit </a:t>
            </a: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john</a:t>
            </a: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 everyday.</a:t>
            </a:r>
            <a:endParaRPr lang="en-US" altLang="zh-CN" sz="4000" b="1">
              <a:solidFill>
                <a:schemeClr val="tx1"/>
              </a:solidFill>
              <a:latin typeface="Times New Roman" panose="02020603050405020304" pitchFamily="18" charset="0"/>
              <a:ea typeface="方正舒体" panose="02010601030101010101" pitchFamily="2" charset="-122"/>
            </a:endParaRPr>
          </a:p>
        </p:txBody>
      </p:sp>
      <p:sp>
        <p:nvSpPr>
          <p:cNvPr id="17414" name="矩形 19"/>
          <p:cNvSpPr/>
          <p:nvPr>
            <p:custDataLst>
              <p:tags r:id="rId8"/>
            </p:custDataLst>
          </p:nvPr>
        </p:nvSpPr>
        <p:spPr>
          <a:xfrm>
            <a:off x="4248150" y="-144462"/>
            <a:ext cx="5613400" cy="1155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ts val="98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→toilet</a:t>
            </a:r>
            <a:endParaRPr lang="en-US" altLang="zh-CN" sz="4000" b="1">
              <a:solidFill>
                <a:schemeClr val="tx1"/>
              </a:solidFill>
              <a:latin typeface="Times New Roman" panose="02020603050405020304" pitchFamily="18" charset="0"/>
              <a:ea typeface="方正舒体" panose="02010601030101010101" pitchFamily="2" charset="-122"/>
            </a:endParaRPr>
          </a:p>
        </p:txBody>
      </p:sp>
      <p:sp>
        <p:nvSpPr>
          <p:cNvPr id="17415" name="矩形 2"/>
          <p:cNvSpPr/>
          <p:nvPr>
            <p:custDataLst>
              <p:tags r:id="rId9"/>
            </p:custDataLst>
          </p:nvPr>
        </p:nvSpPr>
        <p:spPr>
          <a:xfrm>
            <a:off x="119380" y="2265363"/>
            <a:ext cx="8988425" cy="1323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Tim drank too much water last night, so</a:t>
            </a: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 </a:t>
            </a:r>
            <a:r>
              <a:rPr lang="zh-CN" altLang="en-US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he went to visit </a:t>
            </a:r>
            <a:r>
              <a:rPr lang="zh-CN" altLang="en-US" sz="4000" b="1">
                <a:solidFill>
                  <a:srgbClr val="FF0000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john</a:t>
            </a:r>
            <a:r>
              <a:rPr lang="zh-CN" altLang="en-US" sz="4000" b="1">
                <a:solidFill>
                  <a:schemeClr val="tx1"/>
                </a:solidFill>
                <a:latin typeface="Times New Roman" panose="02020603050405020304" pitchFamily="18" charset="0"/>
                <a:ea typeface="方正舒体" panose="02010601030101010101" pitchFamily="2" charset="-122"/>
              </a:rPr>
              <a:t> twice.</a:t>
            </a:r>
            <a:endParaRPr lang="zh-CN" altLang="en-US" sz="4000" b="1">
              <a:solidFill>
                <a:schemeClr val="tx1"/>
              </a:solidFill>
              <a:latin typeface="Times New Roman" panose="02020603050405020304" pitchFamily="18" charset="0"/>
              <a:ea typeface="方正舒体" panose="02010601030101010101" pitchFamily="2" charset="-122"/>
            </a:endParaRPr>
          </a:p>
        </p:txBody>
      </p:sp>
      <p:pic>
        <p:nvPicPr>
          <p:cNvPr id="17416" name="Picture 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184900" y="3595688"/>
            <a:ext cx="6007100" cy="32623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17" name="图片 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848600" y="165100"/>
            <a:ext cx="4167188" cy="846138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4"/>
    </p:custDataLst>
  </p:cSld>
  <p:clrMapOvr>
    <a:masterClrMapping/>
  </p:clrMapOvr>
  <p:transition spd="med" advTm="1204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/>
      <p:bldP spid="17414" grpId="0"/>
      <p:bldP spid="174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434" name="Rectangle 3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11200" y="2827338"/>
            <a:ext cx="10844213" cy="14478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 more </a:t>
            </a:r>
            <a:r>
              <a:rPr kumimoji="0" lang="en-US" altLang="zh-CN" sz="60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clues</a:t>
            </a:r>
            <a:r>
              <a:rPr kumimoji="0" lang="en-US" altLang="zh-CN" sz="60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we find, </a:t>
            </a:r>
            <a:endParaRPr kumimoji="0" lang="en-US" altLang="zh-CN" sz="6000" b="1" i="0" u="none" strike="noStrike" kern="1200" cap="none" spc="0" normalizeH="0" baseline="0" noProof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 better guesses we will make </a:t>
            </a:r>
            <a:endParaRPr kumimoji="0" lang="en-US" altLang="zh-CN" sz="6000" b="1" i="0" u="none" strike="noStrike" kern="1200" cap="none" spc="0" normalizeH="0" baseline="0" noProof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8435" name="组合 4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864475" y="195263"/>
            <a:ext cx="4230688" cy="1127125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 spd="med" advTm="2959">
    <p:pull dir="r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9458" name="文本框 7169"/>
          <p:cNvSpPr/>
          <p:nvPr>
            <p:custDataLst>
              <p:tags r:id="rId3"/>
            </p:custDataLst>
          </p:nvPr>
        </p:nvSpPr>
        <p:spPr>
          <a:xfrm>
            <a:off x="120650" y="776288"/>
            <a:ext cx="12071350" cy="3540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b="1">
                <a:solidFill>
                  <a:srgbClr val="A5002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常见的考查形式：</a:t>
            </a:r>
            <a:endParaRPr lang="zh-CN" altLang="en-US" b="1">
              <a:solidFill>
                <a:srgbClr val="A5002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1) What is </a:t>
            </a:r>
            <a:r>
              <a:rPr lang="en-US" altLang="en-US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the meaning</a:t>
            </a:r>
            <a:r>
              <a:rPr lang="en-US" altLang="en-US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of the underlined word in the paragraph? / What does the underlined word </a:t>
            </a:r>
            <a:r>
              <a:rPr lang="en-US" altLang="en-US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mean</a:t>
            </a:r>
            <a:r>
              <a:rPr lang="en-US" altLang="en-US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?</a:t>
            </a:r>
            <a:endParaRPr lang="en-US" altLang="en-US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2) The phrase “…” in the sentence could be </a:t>
            </a:r>
            <a:r>
              <a:rPr lang="en-US" altLang="en-US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replaced</a:t>
            </a:r>
            <a:r>
              <a:rPr lang="en-US" altLang="en-US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by _________.</a:t>
            </a:r>
            <a:endParaRPr lang="en-US" altLang="en-US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3) The word “…” in the paragraph </a:t>
            </a:r>
            <a:r>
              <a:rPr lang="en-US" altLang="en-US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refers to</a:t>
            </a:r>
            <a:r>
              <a:rPr lang="en-US" altLang="en-US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______.</a:t>
            </a:r>
            <a:endParaRPr lang="en-US" altLang="en-US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4) Which is </a:t>
            </a:r>
            <a:r>
              <a:rPr lang="en-US" altLang="en-US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the closest in meaning to</a:t>
            </a:r>
            <a:r>
              <a:rPr lang="en-US" altLang="en-US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the phrase”…”?</a:t>
            </a:r>
            <a:endParaRPr lang="en-US" altLang="en-US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5) What do you think the expression “…” </a:t>
            </a:r>
            <a:r>
              <a:rPr lang="en-US" altLang="en-US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stand for</a:t>
            </a:r>
            <a:r>
              <a:rPr lang="en-US" altLang="en-US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?</a:t>
            </a:r>
            <a:endParaRPr lang="en-US" altLang="en-US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0482" name="圆角矩形 13"/>
          <p:cNvSpPr/>
          <p:nvPr>
            <p:custDataLst>
              <p:tags r:id="rId3"/>
            </p:custDataLst>
          </p:nvPr>
        </p:nvSpPr>
        <p:spPr>
          <a:xfrm>
            <a:off x="419100" y="276225"/>
            <a:ext cx="2638425" cy="6842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D4EBE0"/>
              </a:gs>
              <a:gs pos="72000">
                <a:srgbClr val="79C4A3"/>
              </a:gs>
              <a:gs pos="100000">
                <a:srgbClr val="57BC92"/>
              </a:gs>
            </a:gsLst>
            <a:lin ang="5400000" scaled="1"/>
          </a:gradFill>
          <a:ln w="10000">
            <a:solidFill>
              <a:schemeClr val="accent2"/>
            </a:solidFill>
            <a:miter lim="800000"/>
          </a:ln>
          <a:effectLst>
            <a:outerShdw blurRad="76200" dist="50800" dir="5400000">
              <a:srgbClr val="4E3B30">
                <a:alpha val="59999"/>
              </a:srgbClr>
            </a:outerShdw>
          </a:effectLst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0"/>
            <a:r>
              <a:rPr lang="en-US" altLang="zh-CN" sz="4000" b="1" spc="0">
                <a:latin typeface="Arial Black" panose="020b0a04020102020204" pitchFamily="34" charset="0"/>
                <a:ea typeface="Cambria Math" panose="02040503050406030204" pitchFamily="18" charset="0"/>
              </a:rPr>
              <a:t>Task 1</a:t>
            </a:r>
            <a:r>
              <a:rPr lang="en-US" altLang="zh-CN" sz="3200" u="sng" spc="0">
                <a:solidFill>
                  <a:srgbClr val="FF0000"/>
                </a:solidFill>
                <a:latin typeface="Arial Black" panose="020b0a04020102020204" pitchFamily="34" charset="0"/>
                <a:ea typeface="华文楷体" panose="02010600040101010101" pitchFamily="2" charset="-122"/>
              </a:rPr>
              <a:t> </a:t>
            </a:r>
            <a:endParaRPr lang="zh-CN" altLang="en-US" sz="4000" b="1">
              <a:solidFill>
                <a:srgbClr val="000000"/>
              </a:solidFill>
              <a:latin typeface="Arial Black" panose="020b0a04020102020204" pitchFamily="34" charset="0"/>
              <a:ea typeface="华文楷体" panose="02010600040101010101" pitchFamily="2" charset="-122"/>
            </a:endParaRPr>
          </a:p>
        </p:txBody>
      </p:sp>
      <p:grpSp>
        <p:nvGrpSpPr>
          <p:cNvPr id="20485" name="TextBox 6"/>
          <p:cNvGrpSpPr/>
          <p:nvPr>
            <p:custDataLst>
              <p:tags r:id="rId4"/>
            </p:custDataLst>
          </p:nvPr>
        </p:nvGrpSpPr>
        <p:grpSpPr>
          <a:xfrm>
            <a:off x="835025" y="1889125"/>
            <a:ext cx="9431338" cy="1639888"/>
            <a:chOff x="526" y="1190"/>
            <a:chExt cx="5941" cy="1033"/>
          </a:xfrm>
        </p:grpSpPr>
        <p:pic>
          <p:nvPicPr>
            <p:cNvPr id="20483" name="TextBox 6"/>
            <p:cNvPicPr/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526" y="1190"/>
              <a:ext cx="5941" cy="1033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20484" name="Text Box 4"/>
            <p:cNvSpPr txBox="1"/>
            <p:nvPr>
              <p:custDataLst>
                <p:tags r:id="rId7"/>
              </p:custDataLst>
            </p:nvPr>
          </p:nvSpPr>
          <p:spPr>
            <a:xfrm>
              <a:off x="660" y="1311"/>
              <a:ext cx="5748" cy="78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742950" lvl="0" indent="-742950" defTabSz="1778000" eaLnBrk="1" hangingPunct="1">
                <a:lnSpc>
                  <a:spcPts val="4500"/>
                </a:lnSpc>
                <a:spcAft>
                  <a:spcPct val="35000"/>
                </a:spcAft>
              </a:pPr>
              <a:r>
                <a:rPr lang="en-US" altLang="zh-CN" sz="3600" b="1">
                  <a:latin typeface="Times New Roman" panose="02020603050405020304" pitchFamily="18" charset="0"/>
                  <a:ea typeface="楷体" panose="02010609060101010101" pitchFamily="49" charset="-122"/>
                </a:rPr>
                <a:t>1. </a:t>
              </a:r>
              <a:r>
                <a:rPr lang="en-US" altLang="zh-CN" sz="36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</a:rPr>
                <a:t>Guess</a:t>
              </a:r>
              <a:r>
                <a:rPr lang="en-US" altLang="zh-CN" sz="3600" b="1">
                  <a:solidFill>
                    <a:srgbClr val="000000"/>
                  </a:solidFill>
                  <a:latin typeface="Times New Roman" panose="02020603050405020304" pitchFamily="18" charset="0"/>
                  <a:ea typeface="楷体" panose="02010609060101010101" pitchFamily="49" charset="-122"/>
                </a:rPr>
                <a:t> the meanings of </a:t>
              </a:r>
              <a:r>
                <a:rPr lang="en-US" altLang="zh-CN" sz="3600" b="1" u="sng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</a:rPr>
                <a:t>the underlined words</a:t>
              </a:r>
              <a:r>
                <a:rPr lang="en-US" altLang="zh-CN" sz="36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</a:rPr>
                <a:t>.</a:t>
              </a:r>
              <a:endPara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</a:endParaRPr>
            </a:p>
          </p:txBody>
        </p:sp>
      </p:grpSp>
      <p:grpSp>
        <p:nvGrpSpPr>
          <p:cNvPr id="20488" name="TextBox 7"/>
          <p:cNvGrpSpPr/>
          <p:nvPr>
            <p:custDataLst>
              <p:tags r:id="rId8"/>
            </p:custDataLst>
          </p:nvPr>
        </p:nvGrpSpPr>
        <p:grpSpPr>
          <a:xfrm>
            <a:off x="895350" y="4029075"/>
            <a:ext cx="9371013" cy="1731963"/>
            <a:chOff x="564" y="2538"/>
            <a:chExt cx="5903" cy="1091"/>
          </a:xfrm>
        </p:grpSpPr>
        <p:pic>
          <p:nvPicPr>
            <p:cNvPr id="20486" name="TextBox 7"/>
            <p:cNvPicPr/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564" y="2538"/>
              <a:ext cx="5903" cy="1091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20487" name="Text Box 7"/>
            <p:cNvSpPr txBox="1"/>
            <p:nvPr>
              <p:custDataLst>
                <p:tags r:id="rId11"/>
              </p:custDataLst>
            </p:nvPr>
          </p:nvSpPr>
          <p:spPr>
            <a:xfrm>
              <a:off x="696" y="2616"/>
              <a:ext cx="5712" cy="89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>
                <a:lnSpc>
                  <a:spcPts val="5200"/>
                </a:lnSpc>
              </a:pPr>
              <a:r>
                <a:rPr lang="en-US" altLang="zh-CN" sz="3600" b="1">
                  <a:solidFill>
                    <a:srgbClr val="000000"/>
                  </a:solidFill>
                  <a:latin typeface="Times New Roman" panose="02020603050405020304" pitchFamily="18" charset="0"/>
                  <a:ea typeface="楷体" panose="02010609060101010101" pitchFamily="49" charset="-122"/>
                </a:rPr>
                <a:t>2. </a:t>
              </a:r>
              <a:r>
                <a:rPr lang="en-US" altLang="zh-CN" sz="36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</a:rPr>
                <a:t>Summarize the ways </a:t>
              </a:r>
              <a:r>
                <a:rPr lang="en-US" altLang="zh-CN" sz="3600" b="1">
                  <a:solidFill>
                    <a:srgbClr val="000000"/>
                  </a:solidFill>
                  <a:latin typeface="Times New Roman" panose="02020603050405020304" pitchFamily="18" charset="0"/>
                  <a:ea typeface="楷体" panose="02010609060101010101" pitchFamily="49" charset="-122"/>
                </a:rPr>
                <a:t>you employ to    </a:t>
              </a:r>
              <a:endPara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endParaRPr>
            </a:p>
            <a:p>
              <a:pPr marL="0" lvl="0" indent="0" eaLnBrk="1" hangingPunct="1">
                <a:lnSpc>
                  <a:spcPts val="5200"/>
                </a:lnSpc>
              </a:pPr>
              <a:r>
                <a:rPr lang="en-US" altLang="zh-CN" sz="3600" b="1">
                  <a:solidFill>
                    <a:srgbClr val="000000"/>
                  </a:solidFill>
                  <a:latin typeface="Times New Roman" panose="02020603050405020304" pitchFamily="18" charset="0"/>
                  <a:ea typeface="楷体" panose="02010609060101010101" pitchFamily="49" charset="-122"/>
                </a:rPr>
                <a:t>    guess the meanings.</a:t>
              </a:r>
              <a:endPara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1506" name="圆角矩形 8"/>
          <p:cNvSpPr/>
          <p:nvPr>
            <p:custDataLst>
              <p:tags r:id="rId3"/>
            </p:custDataLst>
          </p:nvPr>
        </p:nvSpPr>
        <p:spPr>
          <a:xfrm>
            <a:off x="220663" y="147638"/>
            <a:ext cx="2522537" cy="747712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D4EBE0"/>
              </a:gs>
              <a:gs pos="72000">
                <a:srgbClr val="79C4A3"/>
              </a:gs>
              <a:gs pos="100000">
                <a:srgbClr val="57BC92"/>
              </a:gs>
            </a:gsLst>
            <a:lin ang="5400000" scaled="1"/>
          </a:gradFill>
          <a:ln w="10000">
            <a:solidFill>
              <a:schemeClr val="accent2"/>
            </a:solidFill>
            <a:miter lim="800000"/>
          </a:ln>
          <a:effectLst>
            <a:outerShdw blurRad="76200" dist="50800" dir="5400000">
              <a:srgbClr val="4E3B30">
                <a:alpha val="59999"/>
              </a:srgbClr>
            </a:outerShdw>
          </a:effectLst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0"/>
            <a:r>
              <a:rPr lang="en-US" altLang="zh-CN" sz="2800" b="1" spc="0">
                <a:latin typeface="Arial Black" panose="020b0a04020102020204" pitchFamily="34" charset="0"/>
                <a:ea typeface="Cambria Math" panose="02040503050406030204" pitchFamily="18" charset="0"/>
              </a:rPr>
              <a:t>Strategy 1</a:t>
            </a:r>
            <a:endParaRPr lang="zh-CN" altLang="en-US" sz="2800" b="1">
              <a:solidFill>
                <a:srgbClr val="000000"/>
              </a:solidFill>
              <a:latin typeface="Arial Black" panose="020b0a04020102020204" pitchFamily="34" charset="0"/>
              <a:ea typeface="华文楷体" panose="02010600040101010101" pitchFamily="2" charset="-122"/>
            </a:endParaRPr>
          </a:p>
        </p:txBody>
      </p:sp>
      <p:grpSp>
        <p:nvGrpSpPr>
          <p:cNvPr id="21509" name="矩形 1"/>
          <p:cNvGrpSpPr/>
          <p:nvPr>
            <p:custDataLst>
              <p:tags r:id="rId4"/>
            </p:custDataLst>
          </p:nvPr>
        </p:nvGrpSpPr>
        <p:grpSpPr>
          <a:xfrm>
            <a:off x="66675" y="1262063"/>
            <a:ext cx="11777663" cy="1590675"/>
            <a:chOff x="42" y="795"/>
            <a:chExt cx="7419" cy="1002"/>
          </a:xfrm>
        </p:grpSpPr>
        <p:pic>
          <p:nvPicPr>
            <p:cNvPr id="21507" name="矩形 1"/>
            <p:cNvPicPr/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42" y="795"/>
              <a:ext cx="7419" cy="1002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21508" name="Text Box 4"/>
            <p:cNvSpPr txBox="1"/>
            <p:nvPr>
              <p:custDataLst>
                <p:tags r:id="rId7"/>
              </p:custDataLst>
            </p:nvPr>
          </p:nvSpPr>
          <p:spPr>
            <a:xfrm>
              <a:off x="51" y="801"/>
              <a:ext cx="7401" cy="98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>
                <a:lnSpc>
                  <a:spcPct val="150000"/>
                </a:lnSpc>
              </a:pP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1. </a:t>
              </a:r>
              <a:r>
                <a:rPr lang="en-US" altLang="zh-CN" sz="3200" b="1" u="sng">
                  <a:solidFill>
                    <a:srgbClr val="FF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Mechanized farming</a:t>
              </a:r>
              <a:r>
                <a:rPr lang="en-US" altLang="zh-CN" sz="3200" b="1" u="sng">
                  <a:solidFill>
                    <a:srgbClr val="00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 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means the use of modern machinery on farms</a:t>
              </a:r>
              <a:endPara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pitchFamily="2" charset="-122"/>
              </a:endParaRPr>
            </a:p>
          </p:txBody>
        </p:sp>
      </p:grpSp>
      <p:grpSp>
        <p:nvGrpSpPr>
          <p:cNvPr id="21512" name="矩形 1"/>
          <p:cNvGrpSpPr/>
          <p:nvPr>
            <p:custDataLst>
              <p:tags r:id="rId8"/>
            </p:custDataLst>
          </p:nvPr>
        </p:nvGrpSpPr>
        <p:grpSpPr>
          <a:xfrm>
            <a:off x="96838" y="2840038"/>
            <a:ext cx="11717337" cy="2384425"/>
            <a:chOff x="61" y="1789"/>
            <a:chExt cx="7381" cy="1502"/>
          </a:xfrm>
        </p:grpSpPr>
        <p:pic>
          <p:nvPicPr>
            <p:cNvPr id="21510" name="矩形 1"/>
            <p:cNvPicPr/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61" y="1789"/>
              <a:ext cx="7381" cy="1502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21511" name="Text Box 7"/>
            <p:cNvSpPr txBox="1"/>
            <p:nvPr>
              <p:custDataLst>
                <p:tags r:id="rId11"/>
              </p:custDataLst>
            </p:nvPr>
          </p:nvSpPr>
          <p:spPr>
            <a:xfrm>
              <a:off x="69" y="1797"/>
              <a:ext cx="7365" cy="14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0" eaLnBrk="1" hangingPunct="1">
                <a:lnSpc>
                  <a:spcPts val="5900"/>
                </a:lnSpc>
              </a:pP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2. Doctors suggest that everyone should exercise every day, especially those who do </a:t>
              </a:r>
              <a:r>
                <a:rPr lang="en-US" altLang="zh-CN" sz="3200" b="1" u="sng">
                  <a:solidFill>
                    <a:srgbClr val="FF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sedentary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 work like reading, typing and sewing.</a:t>
              </a:r>
              <a:endPara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pitchFamily="2" charset="-122"/>
              </a:endParaRPr>
            </a:p>
          </p:txBody>
        </p:sp>
      </p:grpSp>
      <p:grpSp>
        <p:nvGrpSpPr>
          <p:cNvPr id="21513" name="组合 6"/>
          <p:cNvGrpSpPr/>
          <p:nvPr>
            <p:custDataLst>
              <p:tags r:id="rId12"/>
            </p:custDataLst>
          </p:nvPr>
        </p:nvGrpSpPr>
        <p:grpSpPr>
          <a:xfrm>
            <a:off x="4162425" y="147638"/>
            <a:ext cx="4076700" cy="1298575"/>
            <a:chOff x="4162787" y="147638"/>
            <a:chExt cx="4076752" cy="1298835"/>
          </a:xfrm>
        </p:grpSpPr>
        <p:cxnSp>
          <p:nvCxnSpPr>
            <p:cNvPr id="21523" name="直接箭头连接符 2"/>
            <p:cNvCxnSpPr/>
            <p:nvPr>
              <p:custDataLst>
                <p:tags r:id="rId13"/>
              </p:custDataLst>
            </p:nvPr>
          </p:nvCxnSpPr>
          <p:spPr>
            <a:xfrm flipH="1">
              <a:off x="4162787" y="895500"/>
              <a:ext cx="1284304" cy="550973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  <a:tailEnd type="triangle"/>
            </a:ln>
            <a:effectLst>
              <a:outerShdw blurRad="76200" dist="50800" dir="5400000">
                <a:srgbClr val="4E3B30">
                  <a:alpha val="59999"/>
                </a:srgbClr>
              </a:outerShdw>
            </a:effectLst>
          </p:spPr>
        </p:cxnSp>
        <p:sp>
          <p:nvSpPr>
            <p:cNvPr id="21524" name="椭圆 5"/>
            <p:cNvSpPr/>
            <p:nvPr>
              <p:custDataLst>
                <p:tags r:id="rId14"/>
              </p:custDataLst>
            </p:nvPr>
          </p:nvSpPr>
          <p:spPr>
            <a:xfrm>
              <a:off x="5447091" y="147638"/>
              <a:ext cx="2792448" cy="1214680"/>
            </a:xfrm>
            <a:prstGeom prst="ellips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Franklin Gothic Book"/>
                </a:defRPr>
              </a:lvl6pPr>
              <a:lvl7pPr>
                <a:defRPr lang="zh-CN">
                  <a:solidFill>
                    <a:srgbClr val="000000"/>
                  </a:solidFill>
                  <a:latin typeface="Franklin Gothic Book"/>
                </a:defRPr>
              </a:lvl7pPr>
              <a:lvl8pPr>
                <a:defRPr lang="zh-CN">
                  <a:solidFill>
                    <a:srgbClr val="000000"/>
                  </a:solidFill>
                  <a:latin typeface="Franklin Gothic Book"/>
                </a:defRPr>
              </a:lvl8pPr>
              <a:lvl9pPr>
                <a:defRPr lang="zh-CN">
                  <a:solidFill>
                    <a:srgbClr val="000000"/>
                  </a:solidFill>
                  <a:latin typeface="Franklin Gothic Book"/>
                </a:defRPr>
              </a:lvl9pPr>
            </a:lstStyle>
            <a:p>
              <a:pPr marL="0" lvl="0" indent="0" algn="ctr" hangingPunct="0"/>
              <a:r>
                <a:rPr lang="zh-CN" altLang="en-US" sz="3200" spc="0">
                  <a:solidFill>
                    <a:srgbClr val="000000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机械农业</a:t>
              </a:r>
              <a:endParaRPr lang="zh-CN" altLang="en-US" sz="32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21514" name="组合 18"/>
          <p:cNvGrpSpPr/>
          <p:nvPr>
            <p:custDataLst>
              <p:tags r:id="rId15"/>
            </p:custDataLst>
          </p:nvPr>
        </p:nvGrpSpPr>
        <p:grpSpPr>
          <a:xfrm>
            <a:off x="4664075" y="4354513"/>
            <a:ext cx="4754563" cy="1806575"/>
            <a:chOff x="3382963" y="4507227"/>
            <a:chExt cx="4754976" cy="1807520"/>
          </a:xfrm>
        </p:grpSpPr>
        <p:sp>
          <p:nvSpPr>
            <p:cNvPr id="21521" name="椭圆 16"/>
            <p:cNvSpPr/>
            <p:nvPr>
              <p:custDataLst>
                <p:tags r:id="rId16"/>
              </p:custDataLst>
            </p:nvPr>
          </p:nvSpPr>
          <p:spPr>
            <a:xfrm>
              <a:off x="5345283" y="5101263"/>
              <a:ext cx="2792656" cy="1213484"/>
            </a:xfrm>
            <a:prstGeom prst="ellips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Franklin Gothic Book"/>
                </a:defRPr>
              </a:lvl6pPr>
              <a:lvl7pPr>
                <a:defRPr lang="zh-CN">
                  <a:solidFill>
                    <a:srgbClr val="000000"/>
                  </a:solidFill>
                  <a:latin typeface="Franklin Gothic Book"/>
                </a:defRPr>
              </a:lvl7pPr>
              <a:lvl8pPr>
                <a:defRPr lang="zh-CN">
                  <a:solidFill>
                    <a:srgbClr val="000000"/>
                  </a:solidFill>
                  <a:latin typeface="Franklin Gothic Book"/>
                </a:defRPr>
              </a:lvl8pPr>
              <a:lvl9pPr>
                <a:defRPr lang="zh-CN">
                  <a:solidFill>
                    <a:srgbClr val="000000"/>
                  </a:solidFill>
                  <a:latin typeface="Franklin Gothic Book"/>
                </a:defRPr>
              </a:lvl9pPr>
            </a:lstStyle>
            <a:p>
              <a:pPr marL="0" lvl="0" indent="0" algn="ctr" hangingPunct="0"/>
              <a:r>
                <a:rPr lang="zh-CN" altLang="en-US" sz="3200" spc="0">
                  <a:solidFill>
                    <a:srgbClr val="000000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久坐的</a:t>
              </a:r>
              <a:endParaRPr lang="zh-CN" altLang="en-US" sz="32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  <p:cxnSp>
          <p:nvCxnSpPr>
            <p:cNvPr id="21522" name="直接箭头连接符 17"/>
            <p:cNvCxnSpPr/>
            <p:nvPr>
              <p:custDataLst>
                <p:tags r:id="rId17"/>
              </p:custDataLst>
            </p:nvPr>
          </p:nvCxnSpPr>
          <p:spPr>
            <a:xfrm flipH="1" flipV="1">
              <a:off x="3382963" y="4507227"/>
              <a:ext cx="2063929" cy="924408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  <a:tailEnd type="triangle"/>
            </a:ln>
            <a:effectLst>
              <a:outerShdw blurRad="76200" dist="50800" dir="5400000">
                <a:srgbClr val="4E3B30">
                  <a:alpha val="59999"/>
                </a:srgbClr>
              </a:outerShdw>
            </a:effectLst>
          </p:spPr>
        </p:cxnSp>
      </p:grpSp>
      <p:grpSp>
        <p:nvGrpSpPr>
          <p:cNvPr id="21515" name="组合 3"/>
          <p:cNvGrpSpPr/>
          <p:nvPr>
            <p:custDataLst>
              <p:tags r:id="rId18"/>
            </p:custDataLst>
          </p:nvPr>
        </p:nvGrpSpPr>
        <p:grpSpPr>
          <a:xfrm>
            <a:off x="4162425" y="1362075"/>
            <a:ext cx="6869113" cy="733425"/>
            <a:chOff x="4571093" y="1372181"/>
            <a:chExt cx="6868845" cy="732815"/>
          </a:xfrm>
        </p:grpSpPr>
        <p:cxnSp>
          <p:nvCxnSpPr>
            <p:cNvPr id="21519" name="直接连接符 9"/>
            <p:cNvCxnSpPr/>
            <p:nvPr>
              <p:custDataLst>
                <p:tags r:id="rId19"/>
              </p:custDataLst>
            </p:nvPr>
          </p:nvCxnSpPr>
          <p:spPr>
            <a:xfrm>
              <a:off x="4636178" y="1992378"/>
              <a:ext cx="6803760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</a:ln>
            <a:effectLst>
              <a:outerShdw blurRad="76200" dist="50800" dir="5400000">
                <a:srgbClr val="4E3B30">
                  <a:alpha val="59999"/>
                </a:srgbClr>
              </a:outerShdw>
            </a:effectLst>
          </p:spPr>
        </p:cxnSp>
        <p:sp>
          <p:nvSpPr>
            <p:cNvPr id="21520" name="椭圆 13"/>
            <p:cNvSpPr/>
            <p:nvPr>
              <p:custDataLst>
                <p:tags r:id="rId20"/>
              </p:custDataLst>
            </p:nvPr>
          </p:nvSpPr>
          <p:spPr>
            <a:xfrm>
              <a:off x="4571093" y="1372181"/>
              <a:ext cx="1284238" cy="732815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Franklin Gothic Book"/>
                </a:defRPr>
              </a:lvl6pPr>
              <a:lvl7pPr>
                <a:defRPr lang="zh-CN">
                  <a:solidFill>
                    <a:srgbClr val="000000"/>
                  </a:solidFill>
                  <a:latin typeface="Franklin Gothic Book"/>
                </a:defRPr>
              </a:lvl7pPr>
              <a:lvl8pPr>
                <a:defRPr lang="zh-CN">
                  <a:solidFill>
                    <a:srgbClr val="000000"/>
                  </a:solidFill>
                  <a:latin typeface="Franklin Gothic Book"/>
                </a:defRPr>
              </a:lvl8pPr>
              <a:lvl9pPr>
                <a:defRPr lang="zh-CN">
                  <a:solidFill>
                    <a:srgbClr val="000000"/>
                  </a:solidFill>
                  <a:latin typeface="Franklin Gothic Book"/>
                </a:defRPr>
              </a:lvl9pPr>
            </a:lstStyle>
            <a:p>
              <a:pPr marL="0" lvl="0" indent="0" algn="ctr" hangingPunct="0"/>
              <a:endParaRPr lang="zh-CN" altLang="en-US" sz="32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21516" name="组合 4"/>
          <p:cNvGrpSpPr/>
          <p:nvPr>
            <p:custDataLst>
              <p:tags r:id="rId21"/>
            </p:custDataLst>
          </p:nvPr>
        </p:nvGrpSpPr>
        <p:grpSpPr>
          <a:xfrm>
            <a:off x="6991350" y="3708400"/>
            <a:ext cx="4378325" cy="646113"/>
            <a:chOff x="6992093" y="3707681"/>
            <a:chExt cx="4378325" cy="647010"/>
          </a:xfrm>
        </p:grpSpPr>
        <p:cxnSp>
          <p:nvCxnSpPr>
            <p:cNvPr id="21517" name="直接连接符 19"/>
            <p:cNvCxnSpPr/>
            <p:nvPr>
              <p:custDataLst>
                <p:tags r:id="rId22"/>
              </p:custDataLst>
            </p:nvPr>
          </p:nvCxnSpPr>
          <p:spPr>
            <a:xfrm>
              <a:off x="6992093" y="4354691"/>
              <a:ext cx="4378325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</a:ln>
            <a:effectLst>
              <a:outerShdw blurRad="76200" dist="50800" dir="5400000">
                <a:srgbClr val="4E3B30">
                  <a:alpha val="59999"/>
                </a:srgbClr>
              </a:outerShdw>
            </a:effectLst>
          </p:spPr>
        </p:cxnSp>
        <p:sp>
          <p:nvSpPr>
            <p:cNvPr id="21518" name="椭圆 21"/>
            <p:cNvSpPr/>
            <p:nvPr>
              <p:custDataLst>
                <p:tags r:id="rId23"/>
              </p:custDataLst>
            </p:nvPr>
          </p:nvSpPr>
          <p:spPr bwMode="auto">
            <a:xfrm>
              <a:off x="7041306" y="3707681"/>
              <a:ext cx="854075" cy="64701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Franklin Gothic Book"/>
                </a:defRPr>
              </a:lvl6pPr>
              <a:lvl7pPr>
                <a:defRPr lang="zh-CN">
                  <a:solidFill>
                    <a:srgbClr val="000000"/>
                  </a:solidFill>
                  <a:latin typeface="Franklin Gothic Book"/>
                </a:defRPr>
              </a:lvl7pPr>
              <a:lvl8pPr>
                <a:defRPr lang="zh-CN">
                  <a:solidFill>
                    <a:srgbClr val="000000"/>
                  </a:solidFill>
                  <a:latin typeface="Franklin Gothic Book"/>
                </a:defRPr>
              </a:lvl8pPr>
              <a:lvl9pPr>
                <a:defRPr lang="zh-CN">
                  <a:solidFill>
                    <a:srgbClr val="000000"/>
                  </a:solidFill>
                  <a:latin typeface="Franklin Gothic Book"/>
                </a:defRPr>
              </a:lvl9pPr>
            </a:lstStyle>
            <a:p>
              <a:pPr marL="0" lvl="0" indent="0" algn="ctr" hangingPunct="0"/>
              <a:endParaRPr lang="zh-CN" altLang="en-US" sz="32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</p:spTree>
  </p:cSld>
  <p:clrMapOvr>
    <a:masterClrMapping/>
  </p:clrMapOvr>
  <p:transition spd="med" advTm="2959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2530" name="圆角矩形 8"/>
          <p:cNvSpPr/>
          <p:nvPr>
            <p:custDataLst>
              <p:tags r:id="rId3"/>
            </p:custDataLst>
          </p:nvPr>
        </p:nvSpPr>
        <p:spPr>
          <a:xfrm>
            <a:off x="220663" y="147638"/>
            <a:ext cx="2493962" cy="6508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D4EBE0"/>
              </a:gs>
              <a:gs pos="72000">
                <a:srgbClr val="79C4A3"/>
              </a:gs>
              <a:gs pos="100000">
                <a:srgbClr val="57BC92"/>
              </a:gs>
            </a:gsLst>
            <a:lin ang="5400000" scaled="1"/>
          </a:gradFill>
          <a:ln w="10000">
            <a:solidFill>
              <a:schemeClr val="accent2"/>
            </a:solidFill>
            <a:miter lim="800000"/>
          </a:ln>
          <a:effectLst>
            <a:outerShdw blurRad="76200" dist="50800" dir="5400000">
              <a:srgbClr val="4E3B30">
                <a:alpha val="59999"/>
              </a:srgbClr>
            </a:outerShdw>
          </a:effectLst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0"/>
            <a:r>
              <a:rPr lang="en-US" altLang="zh-CN" sz="2800" b="1" spc="0">
                <a:latin typeface="Arial Black" panose="020b0a04020102020204" pitchFamily="34" charset="0"/>
                <a:ea typeface="Cambria Math" panose="02040503050406030204" pitchFamily="18" charset="0"/>
              </a:rPr>
              <a:t>Strategy 1</a:t>
            </a:r>
            <a:endParaRPr lang="zh-CN" altLang="en-US" sz="2800" b="1">
              <a:solidFill>
                <a:srgbClr val="000000"/>
              </a:solidFill>
              <a:latin typeface="Arial Black" panose="020b0a04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22531" name="文本框 12292"/>
          <p:cNvSpPr/>
          <p:nvPr>
            <p:custDataLst>
              <p:tags r:id="rId4"/>
            </p:custDataLst>
          </p:nvPr>
        </p:nvSpPr>
        <p:spPr>
          <a:xfrm>
            <a:off x="0" y="1571625"/>
            <a:ext cx="12192000" cy="2862263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3. And contrary to existing research that says you should avoid eating with heavier people who order large portions (份), it’s the </a:t>
            </a:r>
            <a:r>
              <a:rPr lang="en-US" altLang="en-US" sz="3600" b="1" u="sng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beanpoles</a:t>
            </a:r>
            <a:r>
              <a:rPr lang="en-US" altLang="en-US" sz="36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 with big appetites you really need to avoid. </a:t>
            </a:r>
            <a:endParaRPr lang="en-US" altLang="en-US" sz="36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342900" lvl="0" indent="-34290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meaning:___________</a:t>
            </a:r>
            <a:endParaRPr lang="en-US" altLang="en-US" sz="36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2532" name="文本框 12294"/>
          <p:cNvSpPr/>
          <p:nvPr>
            <p:custDataLst>
              <p:tags r:id="rId5"/>
            </p:custDataLst>
          </p:nvPr>
        </p:nvSpPr>
        <p:spPr>
          <a:xfrm>
            <a:off x="2592388" y="3844925"/>
            <a:ext cx="2155825" cy="585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瘦高的人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22533" name="组合 16"/>
          <p:cNvGrpSpPr/>
          <p:nvPr>
            <p:custDataLst>
              <p:tags r:id="rId6"/>
            </p:custDataLst>
          </p:nvPr>
        </p:nvGrpSpPr>
        <p:grpSpPr>
          <a:xfrm>
            <a:off x="522288" y="2163763"/>
            <a:ext cx="11156950" cy="592137"/>
            <a:chOff x="393205" y="3116275"/>
            <a:chExt cx="12323661" cy="592301"/>
          </a:xfrm>
        </p:grpSpPr>
        <p:cxnSp>
          <p:nvCxnSpPr>
            <p:cNvPr id="22534" name="直接连接符 18"/>
            <p:cNvCxnSpPr/>
            <p:nvPr>
              <p:custDataLst>
                <p:tags r:id="rId7"/>
              </p:custDataLst>
            </p:nvPr>
          </p:nvCxnSpPr>
          <p:spPr>
            <a:xfrm>
              <a:off x="1240149" y="3116275"/>
              <a:ext cx="10820904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</a:ln>
            <a:effectLst>
              <a:outerShdw blurRad="76200" dist="50800" dir="5400000">
                <a:srgbClr val="4E3B30">
                  <a:alpha val="59999"/>
                </a:srgbClr>
              </a:outerShdw>
            </a:effectLst>
          </p:spPr>
        </p:cxnSp>
        <p:cxnSp>
          <p:nvCxnSpPr>
            <p:cNvPr id="22535" name="直接连接符 20"/>
            <p:cNvCxnSpPr/>
            <p:nvPr>
              <p:custDataLst>
                <p:tags r:id="rId8"/>
              </p:custDataLst>
            </p:nvPr>
          </p:nvCxnSpPr>
          <p:spPr>
            <a:xfrm>
              <a:off x="393205" y="3637119"/>
              <a:ext cx="12323661" cy="71457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</a:ln>
            <a:effectLst>
              <a:outerShdw blurRad="76200" dist="50800" dir="5400000">
                <a:srgbClr val="4E3B30">
                  <a:alpha val="59999"/>
                </a:srgbClr>
              </a:outerShdw>
            </a:effectLst>
          </p:spPr>
        </p:cxnSp>
      </p:grpSp>
    </p:spTree>
  </p:cSld>
  <p:clrMapOvr>
    <a:masterClrMapping/>
  </p:clrMapOvr>
  <p:transition spd="med" advTm="2959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3554" name="圆角矩形 8"/>
          <p:cNvSpPr/>
          <p:nvPr>
            <p:custDataLst>
              <p:tags r:id="rId3"/>
            </p:custDataLst>
          </p:nvPr>
        </p:nvSpPr>
        <p:spPr>
          <a:xfrm>
            <a:off x="220663" y="147638"/>
            <a:ext cx="2493962" cy="6508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D4EBE0"/>
              </a:gs>
              <a:gs pos="72000">
                <a:srgbClr val="79C4A3"/>
              </a:gs>
              <a:gs pos="100000">
                <a:srgbClr val="57BC92"/>
              </a:gs>
            </a:gsLst>
            <a:lin ang="5400000" scaled="1"/>
          </a:gradFill>
          <a:ln w="10000">
            <a:solidFill>
              <a:schemeClr val="accent2"/>
            </a:solidFill>
            <a:miter lim="800000"/>
          </a:ln>
          <a:effectLst>
            <a:outerShdw blurRad="76200" dist="50800" dir="5400000">
              <a:srgbClr val="4E3B30">
                <a:alpha val="59999"/>
              </a:srgbClr>
            </a:outerShdw>
          </a:effectLst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0"/>
            <a:r>
              <a:rPr lang="en-US" altLang="zh-CN" sz="2800" b="1" spc="0">
                <a:latin typeface="Arial Black" panose="020b0a04020102020204" pitchFamily="34" charset="0"/>
                <a:ea typeface="Cambria Math" panose="02040503050406030204" pitchFamily="18" charset="0"/>
              </a:rPr>
              <a:t>Strategy 1</a:t>
            </a:r>
            <a:endParaRPr lang="zh-CN" altLang="en-US" sz="2800" b="1">
              <a:solidFill>
                <a:srgbClr val="000000"/>
              </a:solidFill>
              <a:latin typeface="Arial Black" panose="020b0a04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23555" name="文本框 12292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88913" y="908050"/>
            <a:ext cx="11722100" cy="50784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just" eaLnBrk="1" hangingPunct="0"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en-US" altLang="en-US" sz="36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4. Of course, not only are today’s top Western designers being influenced by China—some of the best designers of contemporary fashion are themselves Chinese. “Vera Wang, Alexander Wang, Jason Wu are </a:t>
            </a:r>
            <a:r>
              <a:rPr lang="en-US" altLang="en-US" sz="3600" b="1" u="sng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taking on</a:t>
            </a:r>
            <a:r>
              <a:rPr lang="en-US" altLang="en-US" sz="3600" b="1" u="sng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en-US" sz="36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Galliano, Albaz, Marc Jacobs—and beating them hands down in design and sales,” adds Hill</a:t>
            </a:r>
            <a:endParaRPr lang="en-US" altLang="en-US" sz="36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342900" lvl="0" indent="-342900" algn="just" eaLnBrk="1" hangingPunct="0"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en-US" altLang="en-US" sz="3600" b="1" spc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What do the underlined words “taking on” mean?</a:t>
            </a:r>
            <a:endParaRPr lang="en-US" altLang="en-US" sz="36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0" lvl="0" indent="0" algn="just" eaLnBrk="1" hangingPunct="0">
              <a:spcBef>
                <a:spcPct val="0"/>
              </a:spcBef>
              <a:buClrTx/>
              <a:buSzTx/>
              <a:buNone/>
            </a:pPr>
            <a:r>
              <a:rPr lang="en-US" altLang="zh-CN" sz="3600" b="1" spc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A. </a:t>
            </a:r>
            <a:r>
              <a:rPr lang="en-US" altLang="en-US" sz="3600" b="1" spc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learning from                   B. looking down on        </a:t>
            </a:r>
            <a:endParaRPr lang="en-US" altLang="en-US" sz="36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marL="0" lvl="0" indent="0" algn="just" eaLnBrk="1" hangingPunct="0">
              <a:spcBef>
                <a:spcPct val="0"/>
              </a:spcBef>
              <a:buClrTx/>
              <a:buSzTx/>
              <a:buNone/>
            </a:pPr>
            <a:r>
              <a:rPr lang="en-US" altLang="en-US" sz="3600" b="1" spc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C. working with                    D. competing against</a:t>
            </a:r>
            <a:endParaRPr lang="zh-CN" altLang="en-US" sz="36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3556" name="椭圆 14344"/>
          <p:cNvSpPr/>
          <p:nvPr>
            <p:custDataLst>
              <p:tags r:id="rId5"/>
            </p:custDataLst>
          </p:nvPr>
        </p:nvSpPr>
        <p:spPr>
          <a:xfrm>
            <a:off x="7639050" y="3159125"/>
            <a:ext cx="4425950" cy="574675"/>
          </a:xfrm>
          <a:prstGeom prst="ellipse">
            <a:avLst/>
          </a:prstGeom>
          <a:noFill/>
          <a:ln w="22225">
            <a:solidFill>
              <a:srgbClr val="FF0000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sz="180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23557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659438" y="5389563"/>
            <a:ext cx="574675" cy="50006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med" advTm="2959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4580" name="矩形 1"/>
          <p:cNvGrpSpPr/>
          <p:nvPr>
            <p:custDataLst>
              <p:tags r:id="rId3"/>
            </p:custDataLst>
          </p:nvPr>
        </p:nvGrpSpPr>
        <p:grpSpPr>
          <a:xfrm>
            <a:off x="298450" y="1182688"/>
            <a:ext cx="11533188" cy="5413375"/>
            <a:chOff x="188" y="745"/>
            <a:chExt cx="7265" cy="3410"/>
          </a:xfrm>
        </p:grpSpPr>
        <p:pic>
          <p:nvPicPr>
            <p:cNvPr id="24578" name="矩形 1"/>
            <p:cNvPicPr/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88" y="745"/>
              <a:ext cx="7265" cy="3410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24579" name="Text Box 3"/>
            <p:cNvSpPr txBox="1"/>
            <p:nvPr>
              <p:custDataLst>
                <p:tags r:id="rId6"/>
              </p:custDataLst>
            </p:nvPr>
          </p:nvSpPr>
          <p:spPr>
            <a:xfrm>
              <a:off x="196" y="754"/>
              <a:ext cx="7250" cy="339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lvl="0" indent="457200" algn="just" eaLnBrk="1" hangingPunct="1">
                <a:lnSpc>
                  <a:spcPts val="5900"/>
                </a:lnSpc>
              </a:pP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5. A very </a:t>
              </a:r>
              <a:r>
                <a:rPr lang="en-US" altLang="zh-CN" sz="3200" b="1" u="sng">
                  <a:solidFill>
                    <a:srgbClr val="FF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snobbish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 woman met George Bernard Shaw, the famous English play writer, at a garden party one afternoon. </a:t>
              </a:r>
              <a:endPara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pitchFamily="2" charset="-122"/>
              </a:endParaRPr>
            </a:p>
            <a:p>
              <a:pPr marL="0" lvl="0" indent="457200" algn="just" eaLnBrk="1" hangingPunct="1">
                <a:lnSpc>
                  <a:spcPts val="5900"/>
                </a:lnSpc>
              </a:pP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She was the sort of woman who was only interested in people who were rich and famous, and she was very eager to have Shaw as a guest in her own home so she could show him off to her  friends.</a:t>
              </a:r>
              <a:endPara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pitchFamily="2" charset="-122"/>
              </a:endParaRPr>
            </a:p>
            <a:p>
              <a:pPr marL="0" lvl="0" indent="457200" algn="just" eaLnBrk="1" hangingPunct="1">
                <a:lnSpc>
                  <a:spcPts val="5900"/>
                </a:lnSpc>
              </a:pPr>
              <a:r>
                <a:rPr lang="en-US" altLang="en-US" sz="3200" b="1">
                  <a:latin typeface="Times New Roman" panose="02020603050405020304" pitchFamily="18" charset="0"/>
                </a:rPr>
                <a:t>meaning:___________</a:t>
              </a:r>
              <a:endPara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pitchFamily="2" charset="-122"/>
              </a:endParaRPr>
            </a:p>
          </p:txBody>
        </p:sp>
      </p:grpSp>
      <p:sp>
        <p:nvSpPr>
          <p:cNvPr id="24581" name="圆角矩形 15"/>
          <p:cNvSpPr/>
          <p:nvPr>
            <p:custDataLst>
              <p:tags r:id="rId7"/>
            </p:custDataLst>
          </p:nvPr>
        </p:nvSpPr>
        <p:spPr>
          <a:xfrm>
            <a:off x="220663" y="147638"/>
            <a:ext cx="2598737" cy="766762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D4EBE0"/>
              </a:gs>
              <a:gs pos="72000">
                <a:srgbClr val="79C4A3"/>
              </a:gs>
              <a:gs pos="100000">
                <a:srgbClr val="57BC92"/>
              </a:gs>
            </a:gsLst>
            <a:lin ang="5400000" scaled="1"/>
          </a:gradFill>
          <a:ln w="10000">
            <a:solidFill>
              <a:schemeClr val="accent2"/>
            </a:solidFill>
            <a:miter lim="800000"/>
          </a:ln>
          <a:effectLst>
            <a:outerShdw blurRad="76200" dist="50800" dir="5400000">
              <a:srgbClr val="4E3B30">
                <a:alpha val="59999"/>
              </a:srgbClr>
            </a:outerShdw>
          </a:effectLst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0"/>
            <a:r>
              <a:rPr lang="en-US" altLang="zh-CN" sz="2800" b="1" spc="0">
                <a:latin typeface="Arial Black" panose="020b0a04020102020204" pitchFamily="34" charset="0"/>
                <a:ea typeface="Cambria Math" panose="02040503050406030204" pitchFamily="18" charset="0"/>
              </a:rPr>
              <a:t>Strategy 1</a:t>
            </a:r>
            <a:endParaRPr lang="zh-CN" altLang="en-US" sz="2800" b="1">
              <a:solidFill>
                <a:srgbClr val="000000"/>
              </a:solidFill>
              <a:latin typeface="Arial Black" panose="020b0a04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24582" name="矩形 2"/>
          <p:cNvSpPr/>
          <p:nvPr>
            <p:custDataLst>
              <p:tags r:id="rId8"/>
            </p:custDataLst>
          </p:nvPr>
        </p:nvSpPr>
        <p:spPr>
          <a:xfrm>
            <a:off x="2819400" y="5832475"/>
            <a:ext cx="1416050" cy="585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势力的</a:t>
            </a:r>
            <a:endParaRPr lang="zh-CN" altLang="en-US">
              <a:solidFill>
                <a:srgbClr val="FF0000"/>
              </a:solidFill>
              <a:latin typeface="华文宋体" panose="02010600040101010101" pitchFamily="2" charset="-122"/>
              <a:ea typeface="华文宋体" panose="02010600040101010101" pitchFamily="2" charset="-122"/>
            </a:endParaRPr>
          </a:p>
        </p:txBody>
      </p:sp>
    </p:spTree>
  </p:cSld>
  <p:clrMapOvr>
    <a:masterClrMapping/>
  </p:clrMapOvr>
  <p:transition spd="med" advTm="2959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5602" name="Text Box 2"/>
          <p:cNvSpPr txBox="1"/>
          <p:nvPr>
            <p:custDataLst>
              <p:tags r:id="rId3"/>
            </p:custDataLst>
          </p:nvPr>
        </p:nvSpPr>
        <p:spPr>
          <a:xfrm>
            <a:off x="1981200" y="838200"/>
            <a:ext cx="75438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zh-CN" sz="4400" b="1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5603" name="Text Box 3"/>
          <p:cNvSpPr txBox="1"/>
          <p:nvPr>
            <p:custDataLst>
              <p:tags r:id="rId4"/>
            </p:custDataLst>
          </p:nvPr>
        </p:nvSpPr>
        <p:spPr>
          <a:xfrm>
            <a:off x="1828800" y="1325563"/>
            <a:ext cx="8839200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en-US" altLang="zh-CN" sz="40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5604" name="Text Box 4"/>
          <p:cNvSpPr txBox="1"/>
          <p:nvPr>
            <p:custDataLst>
              <p:tags r:id="rId5"/>
            </p:custDataLst>
          </p:nvPr>
        </p:nvSpPr>
        <p:spPr>
          <a:xfrm>
            <a:off x="285750" y="2933700"/>
            <a:ext cx="11323638" cy="243205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FontTx/>
              <a:buNone/>
            </a:pPr>
            <a:r>
              <a:rPr lang="en-US" altLang="zh-CN" sz="44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36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6.</a:t>
            </a:r>
            <a:r>
              <a:rPr lang="en-US" altLang="zh-CN" sz="44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36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Encouraging this kind of thinking has a </a:t>
            </a:r>
            <a:r>
              <a:rPr lang="en-US" altLang="zh-CN" sz="3600" b="1" u="sng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downside</a:t>
            </a:r>
            <a:r>
              <a:rPr lang="en-US" altLang="zh-CN" sz="36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. I ran the risk of losing those students who had a different style of thinking. Without fail one would declare “But I’m just not creative.”</a:t>
            </a:r>
            <a:endParaRPr lang="en-US" altLang="zh-CN" sz="36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25605" name="Picture 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919288" y="333375"/>
            <a:ext cx="7848600" cy="2159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5606" name="Picture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063750" y="6265863"/>
            <a:ext cx="7993063" cy="2651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5607" name="圆角矩形 6"/>
          <p:cNvSpPr/>
          <p:nvPr>
            <p:custDataLst>
              <p:tags r:id="rId10"/>
            </p:custDataLst>
          </p:nvPr>
        </p:nvSpPr>
        <p:spPr>
          <a:xfrm>
            <a:off x="142875" y="627063"/>
            <a:ext cx="3371850" cy="5619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D4EBE0"/>
              </a:gs>
              <a:gs pos="72000">
                <a:srgbClr val="79C4A3"/>
              </a:gs>
              <a:gs pos="100000">
                <a:srgbClr val="57BC92"/>
              </a:gs>
            </a:gsLst>
            <a:lin ang="5400000" scaled="1"/>
          </a:gradFill>
          <a:ln w="10000">
            <a:solidFill>
              <a:schemeClr val="accent2"/>
            </a:solidFill>
            <a:miter lim="800000"/>
          </a:ln>
          <a:effectLst>
            <a:outerShdw blurRad="76200" dist="50800" dir="5400000">
              <a:srgbClr val="4E3B30">
                <a:alpha val="59999"/>
              </a:srgbClr>
            </a:outerShdw>
          </a:effectLst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0"/>
            <a:r>
              <a:rPr lang="en-US" altLang="zh-CN" sz="3600" b="1" spc="0">
                <a:latin typeface="Arial Black" panose="020b0a04020102020204" pitchFamily="34" charset="0"/>
                <a:ea typeface="Cambria Math" panose="02040503050406030204" pitchFamily="18" charset="0"/>
              </a:rPr>
              <a:t>Strategy 2 </a:t>
            </a:r>
            <a:r>
              <a:rPr lang="en-US" altLang="zh-CN" sz="2800" u="sng" spc="0">
                <a:solidFill>
                  <a:srgbClr val="FF0000"/>
                </a:solidFill>
                <a:latin typeface="Arial Black" panose="020b0a04020102020204" pitchFamily="34" charset="0"/>
                <a:ea typeface="华文楷体" panose="02010600040101010101" pitchFamily="2" charset="-122"/>
              </a:rPr>
              <a:t> </a:t>
            </a:r>
            <a:endParaRPr lang="zh-CN" altLang="en-US" sz="3600" b="1">
              <a:solidFill>
                <a:srgbClr val="000000"/>
              </a:solidFill>
              <a:latin typeface="Arial Black" panose="020b0a04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25608" name="椭圆形标注 1"/>
          <p:cNvSpPr/>
          <p:nvPr>
            <p:custDataLst>
              <p:tags r:id="rId11"/>
            </p:custDataLst>
          </p:nvPr>
        </p:nvSpPr>
        <p:spPr>
          <a:xfrm>
            <a:off x="8599488" y="1398588"/>
            <a:ext cx="3490912" cy="1535112"/>
          </a:xfrm>
          <a:prstGeom prst="wedgeEllipseCallout">
            <a:avLst>
              <a:gd name="adj1" fmla="val -40218"/>
              <a:gd name="adj2" fmla="val 65884"/>
            </a:avLst>
          </a:prstGeom>
          <a:solidFill>
            <a:schemeClr val="bg1"/>
          </a:solidFill>
          <a:ln w="25400">
            <a:solidFill>
              <a:srgbClr val="38532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hangingPunct="0"/>
            <a:r>
              <a:rPr lang="en-US" altLang="zh-CN" sz="3200" b="1" spc="0">
                <a:latin typeface="Times New Roman" panose="02020603050405020304" pitchFamily="18" charset="0"/>
                <a:ea typeface="华文楷体" panose="02010600040101010101" pitchFamily="2" charset="-122"/>
              </a:rPr>
              <a:t>down(adv.)+</a:t>
            </a:r>
            <a:endParaRPr lang="en-US" altLang="zh-CN" sz="3200" b="1">
              <a:latin typeface="Times New Roman" panose="02020603050405020304" pitchFamily="18" charset="0"/>
              <a:ea typeface="华文楷体" panose="02010600040101010101" pitchFamily="2" charset="-122"/>
            </a:endParaRPr>
          </a:p>
          <a:p>
            <a:pPr marL="0" lvl="0" indent="0" algn="ctr" hangingPunct="0"/>
            <a:r>
              <a:rPr lang="en-US" altLang="zh-CN" sz="3200" b="1" spc="0">
                <a:latin typeface="Times New Roman" panose="02020603050405020304" pitchFamily="18" charset="0"/>
                <a:ea typeface="华文楷体" panose="02010600040101010101" pitchFamily="2" charset="-122"/>
              </a:rPr>
              <a:t>side(n.)</a:t>
            </a:r>
            <a:endParaRPr lang="zh-CN" altLang="en-US" sz="3200" b="1">
              <a:latin typeface="Times New Roman" panose="02020603050405020304" pitchFamily="18" charset="0"/>
              <a:ea typeface="华文楷体" panose="02010600040101010101" pitchFamily="2" charset="-122"/>
            </a:endParaRPr>
          </a:p>
        </p:txBody>
      </p:sp>
      <p:sp>
        <p:nvSpPr>
          <p:cNvPr id="25609" name="文本框 2"/>
          <p:cNvSpPr txBox="1"/>
          <p:nvPr>
            <p:custDataLst>
              <p:tags r:id="rId12"/>
            </p:custDataLst>
          </p:nvPr>
        </p:nvSpPr>
        <p:spPr>
          <a:xfrm>
            <a:off x="2882900" y="1644650"/>
            <a:ext cx="3176588" cy="647700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hangingPunct="0"/>
            <a:r>
              <a:rPr lang="en-US" altLang="zh-CN" sz="3600" b="1" spc="0">
                <a:solidFill>
                  <a:srgbClr val="183165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negative aspect</a:t>
            </a:r>
            <a:endParaRPr lang="zh-CN" altLang="en-US" sz="3600" b="1">
              <a:solidFill>
                <a:srgbClr val="183165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5610" name="左箭头 3"/>
          <p:cNvSpPr/>
          <p:nvPr>
            <p:custDataLst>
              <p:tags r:id="rId13"/>
            </p:custDataLst>
          </p:nvPr>
        </p:nvSpPr>
        <p:spPr>
          <a:xfrm>
            <a:off x="6780213" y="1824038"/>
            <a:ext cx="700087" cy="358775"/>
          </a:xfrm>
          <a:prstGeom prst="leftArrow">
            <a:avLst>
              <a:gd name="adj1" fmla="val 50000"/>
              <a:gd name="adj2" fmla="val 50003"/>
            </a:avLst>
          </a:prstGeom>
          <a:solidFill>
            <a:schemeClr val="accent1"/>
          </a:solidFill>
          <a:ln w="25400">
            <a:solidFill>
              <a:srgbClr val="38532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hangingPunct="0"/>
            <a:endParaRPr lang="zh-CN" altLang="en-US">
              <a:solidFill>
                <a:srgbClr val="FFFFFF"/>
              </a:solidFill>
              <a:latin typeface="Franklin Gothic Book" panose="020b0503020102020204" pitchFamily="34" charset="0"/>
              <a:ea typeface="华文楷体" panose="02010600040101010101" pitchFamily="2" charset="-122"/>
            </a:endParaRPr>
          </a:p>
        </p:txBody>
      </p:sp>
      <p:sp>
        <p:nvSpPr>
          <p:cNvPr id="25611" name="椭圆 14344"/>
          <p:cNvSpPr/>
          <p:nvPr>
            <p:custDataLst>
              <p:tags r:id="rId14"/>
            </p:custDataLst>
          </p:nvPr>
        </p:nvSpPr>
        <p:spPr>
          <a:xfrm>
            <a:off x="95250" y="3678238"/>
            <a:ext cx="4321175" cy="574675"/>
          </a:xfrm>
          <a:prstGeom prst="ellipse">
            <a:avLst/>
          </a:prstGeom>
          <a:noFill/>
          <a:ln w="22225">
            <a:solidFill>
              <a:srgbClr val="FF0000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sz="180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5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5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8" grpId="0"/>
      <p:bldP spid="25609" grpId="0"/>
      <p:bldP spid="25610" grpId="0"/>
      <p:bldP spid="256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6628" name="矩形 1"/>
          <p:cNvGrpSpPr/>
          <p:nvPr>
            <p:custDataLst>
              <p:tags r:id="rId3"/>
            </p:custDataLst>
          </p:nvPr>
        </p:nvGrpSpPr>
        <p:grpSpPr>
          <a:xfrm>
            <a:off x="212725" y="1274763"/>
            <a:ext cx="11717338" cy="2382837"/>
            <a:chOff x="134" y="803"/>
            <a:chExt cx="7381" cy="1501"/>
          </a:xfrm>
        </p:grpSpPr>
        <p:pic>
          <p:nvPicPr>
            <p:cNvPr id="26626" name="矩形 1"/>
            <p:cNvPicPr/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34" y="803"/>
              <a:ext cx="7381" cy="1501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26627" name="Text Box 3"/>
            <p:cNvSpPr txBox="1"/>
            <p:nvPr>
              <p:custDataLst>
                <p:tags r:id="rId6"/>
              </p:custDataLst>
            </p:nvPr>
          </p:nvSpPr>
          <p:spPr>
            <a:xfrm>
              <a:off x="142" y="809"/>
              <a:ext cx="7365" cy="14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514350" lvl="0" indent="-514350" eaLnBrk="1" hangingPunct="1">
                <a:lnSpc>
                  <a:spcPts val="5900"/>
                </a:lnSpc>
                <a:buAutoNum type="arabicPeriod"/>
              </a:pPr>
              <a:r>
                <a:rPr lang="en-US" altLang="zh-CN" sz="3600" b="1">
                  <a:latin typeface="Times New Roman" panose="02020603050405020304" pitchFamily="18" charset="0"/>
                  <a:ea typeface="华文楷体" panose="02010600040101010101" pitchFamily="2" charset="-122"/>
                </a:rPr>
                <a:t>time-saving ___________</a:t>
              </a:r>
              <a:endParaRPr lang="en-US" altLang="zh-CN" sz="3600" b="1">
                <a:latin typeface="Times New Roman" panose="02020603050405020304" pitchFamily="18" charset="0"/>
                <a:ea typeface="华文楷体" panose="02010600040101010101" pitchFamily="2" charset="-122"/>
              </a:endParaRPr>
            </a:p>
            <a:p>
              <a:pPr marL="514350" lvl="0" indent="-514350" eaLnBrk="1" hangingPunct="1">
                <a:lnSpc>
                  <a:spcPts val="5900"/>
                </a:lnSpc>
                <a:buAutoNum type="arabicPeriod"/>
              </a:pPr>
              <a:r>
                <a:rPr lang="en-US" altLang="zh-CN" sz="3600" b="1" u="sng">
                  <a:solidFill>
                    <a:srgbClr val="FF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free</a:t>
              </a:r>
              <a:r>
                <a:rPr lang="en-US" altLang="zh-CN" sz="3600" b="1">
                  <a:latin typeface="Times New Roman" panose="02020603050405020304" pitchFamily="18" charset="0"/>
                  <a:ea typeface="华文楷体" panose="02010600040101010101" pitchFamily="2" charset="-122"/>
                </a:rPr>
                <a:t> your mind __________  </a:t>
              </a:r>
              <a:endParaRPr lang="en-US" altLang="zh-CN" sz="3600" b="1">
                <a:latin typeface="Times New Roman" panose="02020603050405020304" pitchFamily="18" charset="0"/>
                <a:ea typeface="华文楷体" panose="02010600040101010101" pitchFamily="2" charset="-122"/>
              </a:endParaRPr>
            </a:p>
            <a:p>
              <a:pPr marL="514350" lvl="0" indent="-514350" eaLnBrk="1" hangingPunct="1">
                <a:lnSpc>
                  <a:spcPts val="5900"/>
                </a:lnSpc>
                <a:buAutoNum type="arabicPeriod"/>
              </a:pPr>
              <a:r>
                <a:rPr lang="en-US" altLang="zh-CN" sz="3600" b="1">
                  <a:solidFill>
                    <a:srgbClr val="FF0000"/>
                  </a:solidFill>
                  <a:latin typeface="Times New Roman" panose="02020603050405020304" pitchFamily="18" charset="0"/>
                  <a:ea typeface="华文楷体" panose="02010600040101010101" pitchFamily="2" charset="-122"/>
                </a:rPr>
                <a:t>mis</a:t>
              </a:r>
              <a:r>
                <a:rPr lang="en-US" altLang="zh-CN" sz="3600" b="1">
                  <a:latin typeface="Times New Roman" panose="02020603050405020304" pitchFamily="18" charset="0"/>
                  <a:ea typeface="华文楷体" panose="02010600040101010101" pitchFamily="2" charset="-122"/>
                </a:rPr>
                <a:t>pronounce ___________</a:t>
              </a:r>
              <a:endParaRPr lang="en-US" altLang="zh-CN" sz="3600" b="1">
                <a:latin typeface="Times New Roman" panose="02020603050405020304" pitchFamily="18" charset="0"/>
                <a:ea typeface="华文楷体" panose="02010600040101010101" pitchFamily="2" charset="-122"/>
              </a:endParaRPr>
            </a:p>
          </p:txBody>
        </p:sp>
      </p:grpSp>
      <p:sp>
        <p:nvSpPr>
          <p:cNvPr id="26629" name="矩形 3"/>
          <p:cNvSpPr/>
          <p:nvPr>
            <p:custDataLst>
              <p:tags r:id="rId7"/>
            </p:custDataLst>
          </p:nvPr>
        </p:nvSpPr>
        <p:spPr>
          <a:xfrm>
            <a:off x="3997325" y="1395413"/>
            <a:ext cx="141446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省时的</a:t>
            </a:r>
            <a:endParaRPr lang="zh-CN" altLang="en-US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6630" name="矩形 4"/>
          <p:cNvSpPr/>
          <p:nvPr>
            <p:custDataLst>
              <p:tags r:id="rId8"/>
            </p:custDataLst>
          </p:nvPr>
        </p:nvSpPr>
        <p:spPr>
          <a:xfrm>
            <a:off x="4200525" y="2894013"/>
            <a:ext cx="100806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误读</a:t>
            </a:r>
            <a:endParaRPr lang="zh-CN" altLang="en-US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6631" name="矩形 5"/>
          <p:cNvSpPr/>
          <p:nvPr>
            <p:custDataLst>
              <p:tags r:id="rId9"/>
            </p:custDataLst>
          </p:nvPr>
        </p:nvSpPr>
        <p:spPr>
          <a:xfrm>
            <a:off x="4200525" y="2162175"/>
            <a:ext cx="100806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"/>
              <a:defRPr kumimoji="0" lang="zh-CN" altLang="en-US" sz="32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"/>
              <a:defRPr kumimoji="0" lang="zh-CN" altLang="en-US" sz="2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"/>
              <a:defRPr kumimoji="0" lang="zh-CN" altLang="en-US" sz="24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Char char=""/>
              <a:defRPr kumimoji="0" lang="zh-CN" altLang="en-US" sz="20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anose="05020102010507070707" pitchFamily="18" charset="2"/>
              <a:buChar char=""/>
              <a:defRPr kumimoji="0" lang="zh-CN" altLang="en-US" sz="1800" b="0" i="0" u="none" kern="1200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"/>
              <a:defRPr kumimoji="0" lang="zh-CN" altLang="en-US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"/>
              <a:defRPr kumimoji="0" lang="zh-CN" altLang="en-US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"/>
              <a:defRPr kumimoji="0" lang="zh-CN" altLang="en-US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 panose="05020102010507070707"/>
              <a:buChar char=""/>
              <a:defRPr kumimoji="0" lang="zh-CN" altLang="en-US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释放</a:t>
            </a:r>
            <a:endParaRPr lang="zh-CN" altLang="en-US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6632" name="组合 17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797675" y="1341438"/>
            <a:ext cx="3883025" cy="7794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6633" name="组合 17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797675" y="2803525"/>
            <a:ext cx="3883025" cy="7810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6634" name="组合 17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6797675" y="2073275"/>
            <a:ext cx="3883025" cy="779463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1" presetClass="entr" presetSubtype="0" dur="7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89" decel="100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89" decel="100000"/>
                                        <p:tgtEl>
                                          <p:spTgt spid="2663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461" accel="100000" fill="hold">
                                          <p:stCondLst>
                                            <p:cond delay="289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289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461" accel="100000" fill="hold">
                                          <p:stCondLst>
                                            <p:cond delay="289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289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461" accel="100000" fill="hold">
                                          <p:stCondLst>
                                            <p:cond delay="289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5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1" presetClass="entr" presetSubtype="0" dur="7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89" decel="1000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89" decel="100000"/>
                                        <p:tgtEl>
                                          <p:spTgt spid="2663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0" dur="461" accel="100000" fill="hold">
                                          <p:stCondLst>
                                            <p:cond delay="289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1" dur="289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2" dur="461" accel="100000" fill="hold">
                                          <p:stCondLst>
                                            <p:cond delay="289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289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4" dur="461" accel="100000" fill="hold">
                                          <p:stCondLst>
                                            <p:cond delay="289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5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1" presetClass="entr" presetSubtype="0" dur="75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89" decel="100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89" decel="100000"/>
                                        <p:tgtEl>
                                          <p:spTgt spid="2663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6" dur="461" accel="100000" fill="hold">
                                          <p:stCondLst>
                                            <p:cond delay="289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7" dur="289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8" dur="461" accel="100000" fill="hold">
                                          <p:stCondLst>
                                            <p:cond delay="289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289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0" dur="461" accel="100000" fill="hold">
                                          <p:stCondLst>
                                            <p:cond delay="289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0" grpId="0"/>
      <p:bldP spid="266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https://d.book118.com/417015123165006042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369"/>
</p:tagLst>
</file>

<file path=ppt/tags/tag2.xml><?xml version="1.0" encoding="utf-8"?>
<p:tagLst xmlns:p="http://schemas.openxmlformats.org/presentationml/2006/main">
  <p:tag name="AS_UNIQUEID" val="370"/>
</p:tagLst>
</file>

<file path=ppt/tags/tag3.xml><?xml version="1.0" encoding="utf-8"?>
<p:tagLst xmlns:p="http://schemas.openxmlformats.org/presentationml/2006/main">
  <p:tag name="AS_UNIQUEID" val="371"/>
</p:tagLst>
</file>

<file path=ppt/tags/tag4.xml><?xml version="1.0" encoding="utf-8"?>
<p:tagLst xmlns:p="http://schemas.openxmlformats.org/presentationml/2006/main">
  <p:tag name="AS_UNIQUEID" val="372"/>
</p:tagLst>
</file>

<file path=ppt/tags/tag5.xml><?xml version="1.0" encoding="utf-8"?>
<p:tagLst xmlns:p="http://schemas.openxmlformats.org/presentationml/2006/main">
  <p:tag name="AS_UNIQUEID" val="373"/>
</p:tagLst>
</file>

<file path=ppt/tags/tag6.xml><?xml version="1.0" encoding="utf-8"?>
<p:tagLst xmlns:p="http://schemas.openxmlformats.org/presentationml/2006/main">
  <p:tag name="AS_UNIQUEID" val="374"/>
</p:tagLst>
</file>

<file path=ppt/tags/tag7.xml><?xml version="1.0" encoding="utf-8"?>
<p:tagLst xmlns:p="http://schemas.openxmlformats.org/presentationml/2006/main">
  <p:tag name="AS_UNIQUEID" val="375"/>
</p:tagLst>
</file>

<file path=ppt/tags/tag8.xml><?xml version="1.0" encoding="utf-8"?>
<p:tagLst xmlns:p="http://schemas.openxmlformats.org/presentationml/2006/main">
  <p:tag name="AS_UNIQUEID" val="376"/>
</p:tagLst>
</file>

<file path=ppt/tags/tag9.xml><?xml version="1.0" encoding="utf-8"?>
<p:tagLst xmlns:p="http://schemas.openxmlformats.org/presentationml/2006/main">
  <p:tag name="AS_UNIQUEID" val="377"/>
</p:tagLst>
</file>

<file path=ppt/tags/tag10.xml><?xml version="1.0" encoding="utf-8"?>
<p:tagLst xmlns:p="http://schemas.openxmlformats.org/presentationml/2006/main">
  <p:tag name="AS_UNIQUEID" val="378"/>
</p:tagLst>
</file>

<file path=ppt/tags/tag11.xml><?xml version="1.0" encoding="utf-8"?>
<p:tagLst xmlns:p="http://schemas.openxmlformats.org/presentationml/2006/main">
  <p:tag name="AS_UNIQUEID" val="379"/>
</p:tagLst>
</file>

<file path=ppt/tags/tag12.xml><?xml version="1.0" encoding="utf-8"?>
<p:tagLst xmlns:p="http://schemas.openxmlformats.org/presentationml/2006/main">
  <p:tag name="AS_UNIQUEID" val="380"/>
</p:tagLst>
</file>

<file path=ppt/tags/tag13.xml><?xml version="1.0" encoding="utf-8"?>
<p:tagLst xmlns:p="http://schemas.openxmlformats.org/presentationml/2006/main">
  <p:tag name="AS_UNIQUEID" val="381"/>
</p:tagLst>
</file>

<file path=ppt/tags/tag14.xml><?xml version="1.0" encoding="utf-8"?>
<p:tagLst xmlns:p="http://schemas.openxmlformats.org/presentationml/2006/main">
  <p:tag name="AS_UNIQUEID" val="382"/>
</p:tagLst>
</file>

<file path=ppt/tags/tag15.xml><?xml version="1.0" encoding="utf-8"?>
<p:tagLst xmlns:p="http://schemas.openxmlformats.org/presentationml/2006/main">
  <p:tag name="AS_UNIQUEID" val="383"/>
</p:tagLst>
</file>

<file path=ppt/tags/tag16.xml><?xml version="1.0" encoding="utf-8"?>
<p:tagLst xmlns:p="http://schemas.openxmlformats.org/presentationml/2006/main">
  <p:tag name="AS_UNIQUEID" val="384"/>
</p:tagLst>
</file>

<file path=ppt/tags/tag17.xml><?xml version="1.0" encoding="utf-8"?>
<p:tagLst xmlns:p="http://schemas.openxmlformats.org/presentationml/2006/main">
  <p:tag name="AS_UNIQUEID" val="385"/>
</p:tagLst>
</file>

<file path=ppt/tags/tag18.xml><?xml version="1.0" encoding="utf-8"?>
<p:tagLst xmlns:p="http://schemas.openxmlformats.org/presentationml/2006/main">
  <p:tag name="AS_UNIQUEID" val="386"/>
</p:tagLst>
</file>

<file path=ppt/tags/tag19.xml><?xml version="1.0" encoding="utf-8"?>
<p:tagLst xmlns:p="http://schemas.openxmlformats.org/presentationml/2006/main">
  <p:tag name="AS_UNIQUEID" val="387"/>
</p:tagLst>
</file>

<file path=ppt/tags/tag20.xml><?xml version="1.0" encoding="utf-8"?>
<p:tagLst xmlns:p="http://schemas.openxmlformats.org/presentationml/2006/main">
  <p:tag name="AS_UNIQUEID" val="388"/>
</p:tagLst>
</file>

<file path=ppt/tags/tag21.xml><?xml version="1.0" encoding="utf-8"?>
<p:tagLst xmlns:p="http://schemas.openxmlformats.org/presentationml/2006/main">
  <p:tag name="AS_UNIQUEID" val="389"/>
</p:tagLst>
</file>

<file path=ppt/tags/tag22.xml><?xml version="1.0" encoding="utf-8"?>
<p:tagLst xmlns:p="http://schemas.openxmlformats.org/presentationml/2006/main">
  <p:tag name="AS_UNIQUEID" val="390"/>
</p:tagLst>
</file>

<file path=ppt/tags/tag23.xml><?xml version="1.0" encoding="utf-8"?>
<p:tagLst xmlns:p="http://schemas.openxmlformats.org/presentationml/2006/main">
  <p:tag name="AS_UNIQUEID" val="391"/>
</p:tagLst>
</file>

<file path=ppt/tags/tag24.xml><?xml version="1.0" encoding="utf-8"?>
<p:tagLst xmlns:p="http://schemas.openxmlformats.org/presentationml/2006/main">
  <p:tag name="AS_UNIQUEID" val="392"/>
</p:tagLst>
</file>

<file path=ppt/tags/tag25.xml><?xml version="1.0" encoding="utf-8"?>
<p:tagLst xmlns:p="http://schemas.openxmlformats.org/presentationml/2006/main">
  <p:tag name="AS_UNIQUEID" val="393"/>
</p:tagLst>
</file>

<file path=ppt/tags/tag26.xml><?xml version="1.0" encoding="utf-8"?>
<p:tagLst xmlns:p="http://schemas.openxmlformats.org/presentationml/2006/main">
  <p:tag name="AS_UNIQUEID" val="394"/>
</p:tagLst>
</file>

<file path=ppt/tags/tag27.xml><?xml version="1.0" encoding="utf-8"?>
<p:tagLst xmlns:p="http://schemas.openxmlformats.org/presentationml/2006/main">
  <p:tag name="AS_UNIQUEID" val="395"/>
</p:tagLst>
</file>

<file path=ppt/tags/tag28.xml><?xml version="1.0" encoding="utf-8"?>
<p:tagLst xmlns:p="http://schemas.openxmlformats.org/presentationml/2006/main">
  <p:tag name="AS_UNIQUEID" val="396"/>
</p:tagLst>
</file>

<file path=ppt/tags/tag29.xml><?xml version="1.0" encoding="utf-8"?>
<p:tagLst xmlns:p="http://schemas.openxmlformats.org/presentationml/2006/main">
  <p:tag name="AS_UNIQUEID" val="397"/>
</p:tagLst>
</file>

<file path=ppt/tags/tag30.xml><?xml version="1.0" encoding="utf-8"?>
<p:tagLst xmlns:p="http://schemas.openxmlformats.org/presentationml/2006/main">
  <p:tag name="AS_UNIQUEID" val="398"/>
</p:tagLst>
</file>

<file path=ppt/tags/tag31.xml><?xml version="1.0" encoding="utf-8"?>
<p:tagLst xmlns:p="http://schemas.openxmlformats.org/presentationml/2006/main">
  <p:tag name="AS_UNIQUEID" val="399"/>
</p:tagLst>
</file>

<file path=ppt/tags/tag32.xml><?xml version="1.0" encoding="utf-8"?>
<p:tagLst xmlns:p="http://schemas.openxmlformats.org/presentationml/2006/main">
  <p:tag name="AS_UNIQUEID" val="400"/>
</p:tagLst>
</file>

<file path=ppt/tags/tag33.xml><?xml version="1.0" encoding="utf-8"?>
<p:tagLst xmlns:p="http://schemas.openxmlformats.org/presentationml/2006/main">
  <p:tag name="AS_UNIQUEID" val="401"/>
</p:tagLst>
</file>

<file path=ppt/tags/tag34.xml><?xml version="1.0" encoding="utf-8"?>
<p:tagLst xmlns:p="http://schemas.openxmlformats.org/presentationml/2006/main">
  <p:tag name="AS_UNIQUEID" val="402"/>
</p:tagLst>
</file>

<file path=ppt/tags/tag35.xml><?xml version="1.0" encoding="utf-8"?>
<p:tagLst xmlns:p="http://schemas.openxmlformats.org/presentationml/2006/main">
  <p:tag name="AS_UNIQUEID" val="403"/>
</p:tagLst>
</file>

<file path=ppt/tags/tag36.xml><?xml version="1.0" encoding="utf-8"?>
<p:tagLst xmlns:p="http://schemas.openxmlformats.org/presentationml/2006/main">
  <p:tag name="AS_UNIQUEID" val="404"/>
</p:tagLst>
</file>

<file path=ppt/tags/tag37.xml><?xml version="1.0" encoding="utf-8"?>
<p:tagLst xmlns:p="http://schemas.openxmlformats.org/presentationml/2006/main">
  <p:tag name="AS_UNIQUEID" val="405"/>
</p:tagLst>
</file>

<file path=ppt/tags/tag38.xml><?xml version="1.0" encoding="utf-8"?>
<p:tagLst xmlns:p="http://schemas.openxmlformats.org/presentationml/2006/main">
  <p:tag name="AS_UNIQUEID" val="406"/>
</p:tagLst>
</file>

<file path=ppt/tags/tag39.xml><?xml version="1.0" encoding="utf-8"?>
<p:tagLst xmlns:p="http://schemas.openxmlformats.org/presentationml/2006/main">
  <p:tag name="AS_UNIQUEID" val="407"/>
</p:tagLst>
</file>

<file path=ppt/tags/tag40.xml><?xml version="1.0" encoding="utf-8"?>
<p:tagLst xmlns:p="http://schemas.openxmlformats.org/presentationml/2006/main">
  <p:tag name="AS_UNIQUEID" val="408"/>
</p:tagLst>
</file>

<file path=ppt/tags/tag41.xml><?xml version="1.0" encoding="utf-8"?>
<p:tagLst xmlns:p="http://schemas.openxmlformats.org/presentationml/2006/main">
  <p:tag name="AS_UNIQUEID" val="409"/>
</p:tagLst>
</file>

<file path=ppt/tags/tag42.xml><?xml version="1.0" encoding="utf-8"?>
<p:tagLst xmlns:p="http://schemas.openxmlformats.org/presentationml/2006/main">
  <p:tag name="AS_UNIQUEID" val="410"/>
</p:tagLst>
</file>

<file path=ppt/tags/tag43.xml><?xml version="1.0" encoding="utf-8"?>
<p:tagLst xmlns:p="http://schemas.openxmlformats.org/presentationml/2006/main">
  <p:tag name="AS_UNIQUEID" val="411"/>
</p:tagLst>
</file>

<file path=ppt/tags/tag44.xml><?xml version="1.0" encoding="utf-8"?>
<p:tagLst xmlns:p="http://schemas.openxmlformats.org/presentationml/2006/main">
  <p:tag name="AS_UNIQUEID" val="412"/>
</p:tagLst>
</file>

<file path=ppt/tags/tag45.xml><?xml version="1.0" encoding="utf-8"?>
<p:tagLst xmlns:p="http://schemas.openxmlformats.org/presentationml/2006/main">
  <p:tag name="AS_UNIQUEID" val="413"/>
</p:tagLst>
</file>

<file path=ppt/tags/tag46.xml><?xml version="1.0" encoding="utf-8"?>
<p:tagLst xmlns:p="http://schemas.openxmlformats.org/presentationml/2006/main">
  <p:tag name="AS_UNIQUEID" val="414"/>
</p:tagLst>
</file>

<file path=ppt/tags/tag47.xml><?xml version="1.0" encoding="utf-8"?>
<p:tagLst xmlns:p="http://schemas.openxmlformats.org/presentationml/2006/main">
  <p:tag name="AS_UNIQUEID" val="415"/>
</p:tagLst>
</file>

<file path=ppt/tags/tag48.xml><?xml version="1.0" encoding="utf-8"?>
<p:tagLst xmlns:p="http://schemas.openxmlformats.org/presentationml/2006/main">
  <p:tag name="AS_UNIQUEID" val="416"/>
</p:tagLst>
</file>

<file path=ppt/tags/tag49.xml><?xml version="1.0" encoding="utf-8"?>
<p:tagLst xmlns:p="http://schemas.openxmlformats.org/presentationml/2006/main">
  <p:tag name="AS_UNIQUEID" val="417"/>
</p:tagLst>
</file>

<file path=ppt/tags/tag50.xml><?xml version="1.0" encoding="utf-8"?>
<p:tagLst xmlns:p="http://schemas.openxmlformats.org/presentationml/2006/main">
  <p:tag name="AS_UNIQUEID" val="418"/>
</p:tagLst>
</file>

<file path=ppt/tags/tag51.xml><?xml version="1.0" encoding="utf-8"?>
<p:tagLst xmlns:p="http://schemas.openxmlformats.org/presentationml/2006/main">
  <p:tag name="AS_UNIQUEID" val="419"/>
</p:tagLst>
</file>

<file path=ppt/tags/tag52.xml><?xml version="1.0" encoding="utf-8"?>
<p:tagLst xmlns:p="http://schemas.openxmlformats.org/presentationml/2006/main">
  <p:tag name="AS_UNIQUEID" val="420"/>
</p:tagLst>
</file>

<file path=ppt/tags/tag53.xml><?xml version="1.0" encoding="utf-8"?>
<p:tagLst xmlns:p="http://schemas.openxmlformats.org/presentationml/2006/main">
  <p:tag name="AS_UNIQUEID" val="421"/>
</p:tagLst>
</file>

<file path=ppt/tags/tag54.xml><?xml version="1.0" encoding="utf-8"?>
<p:tagLst xmlns:p="http://schemas.openxmlformats.org/presentationml/2006/main">
  <p:tag name="AS_UNIQUEID" val="422"/>
</p:tagLst>
</file>

<file path=ppt/tags/tag55.xml><?xml version="1.0" encoding="utf-8"?>
<p:tagLst xmlns:p="http://schemas.openxmlformats.org/presentationml/2006/main">
  <p:tag name="AS_UNIQUEID" val="423"/>
</p:tagLst>
</file>

<file path=ppt/tags/tag56.xml><?xml version="1.0" encoding="utf-8"?>
<p:tagLst xmlns:p="http://schemas.openxmlformats.org/presentationml/2006/main">
  <p:tag name="AS_UNIQUEID" val="424"/>
</p:tagLst>
</file>

<file path=ppt/tags/tag57.xml><?xml version="1.0" encoding="utf-8"?>
<p:tagLst xmlns:p="http://schemas.openxmlformats.org/presentationml/2006/main">
  <p:tag name="AS_UNIQUEID" val="425"/>
</p:tagLst>
</file>

<file path=ppt/tags/tag58.xml><?xml version="1.0" encoding="utf-8"?>
<p:tagLst xmlns:p="http://schemas.openxmlformats.org/presentationml/2006/main">
  <p:tag name="AS_UNIQUEID" val="426"/>
</p:tagLst>
</file>

<file path=ppt/tags/tag59.xml><?xml version="1.0" encoding="utf-8"?>
<p:tagLst xmlns:p="http://schemas.openxmlformats.org/presentationml/2006/main">
  <p:tag name="AS_UNIQUEID" val="427"/>
</p:tagLst>
</file>

<file path=ppt/tags/tag60.xml><?xml version="1.0" encoding="utf-8"?>
<p:tagLst xmlns:p="http://schemas.openxmlformats.org/presentationml/2006/main">
  <p:tag name="AS_UNIQUEID" val="428"/>
</p:tagLst>
</file>

<file path=ppt/tags/tag61.xml><?xml version="1.0" encoding="utf-8"?>
<p:tagLst xmlns:p="http://schemas.openxmlformats.org/presentationml/2006/main">
  <p:tag name="AS_UNIQUEID" val="429"/>
</p:tagLst>
</file>

<file path=ppt/tags/tag62.xml><?xml version="1.0" encoding="utf-8"?>
<p:tagLst xmlns:p="http://schemas.openxmlformats.org/presentationml/2006/main">
  <p:tag name="AS_UNIQUEID" val="430"/>
</p:tagLst>
</file>

<file path=ppt/tags/tag63.xml><?xml version="1.0" encoding="utf-8"?>
<p:tagLst xmlns:p="http://schemas.openxmlformats.org/presentationml/2006/main">
  <p:tag name="AS_UNIQUEID" val="431"/>
</p:tagLst>
</file>

<file path=ppt/tags/tag64.xml><?xml version="1.0" encoding="utf-8"?>
<p:tagLst xmlns:p="http://schemas.openxmlformats.org/presentationml/2006/main">
  <p:tag name="AS_UNIQUEID" val="432"/>
</p:tagLst>
</file>

<file path=ppt/tags/tag65.xml><?xml version="1.0" encoding="utf-8"?>
<p:tagLst xmlns:p="http://schemas.openxmlformats.org/presentationml/2006/main">
  <p:tag name="AS_UNIQUEID" val="433"/>
</p:tagLst>
</file>

<file path=ppt/tags/tag66.xml><?xml version="1.0" encoding="utf-8"?>
<p:tagLst xmlns:p="http://schemas.openxmlformats.org/presentationml/2006/main">
  <p:tag name="AS_UNIQUEID" val="434"/>
</p:tagLst>
</file>

<file path=ppt/tags/tag67.xml><?xml version="1.0" encoding="utf-8"?>
<p:tagLst xmlns:p="http://schemas.openxmlformats.org/presentationml/2006/main">
  <p:tag name="AS_UNIQUEID" val="435"/>
</p:tagLst>
</file>

<file path=ppt/tags/tag68.xml><?xml version="1.0" encoding="utf-8"?>
<p:tagLst xmlns:p="http://schemas.openxmlformats.org/presentationml/2006/main">
  <p:tag name="AS_UNIQUEID" val="436"/>
</p:tagLst>
</file>

<file path=ppt/tags/tag69.xml><?xml version="1.0" encoding="utf-8"?>
<p:tagLst xmlns:p="http://schemas.openxmlformats.org/presentationml/2006/main">
  <p:tag name="AS_UNIQUEID" val="437"/>
</p:tagLst>
</file>

<file path=ppt/tags/tag70.xml><?xml version="1.0" encoding="utf-8"?>
<p:tagLst xmlns:p="http://schemas.openxmlformats.org/presentationml/2006/main">
  <p:tag name="AS_UNIQUEID" val="438"/>
</p:tagLst>
</file>

<file path=ppt/tags/tag71.xml><?xml version="1.0" encoding="utf-8"?>
<p:tagLst xmlns:p="http://schemas.openxmlformats.org/presentationml/2006/main">
  <p:tag name="AS_UNIQUEID" val="439"/>
</p:tagLst>
</file>

<file path=ppt/tags/tag72.xml><?xml version="1.0" encoding="utf-8"?>
<p:tagLst xmlns:p="http://schemas.openxmlformats.org/presentationml/2006/main">
  <p:tag name="AS_UNIQUEID" val="440"/>
</p:tagLst>
</file>

<file path=ppt/tags/tag73.xml><?xml version="1.0" encoding="utf-8"?>
<p:tagLst xmlns:p="http://schemas.openxmlformats.org/presentationml/2006/main">
  <p:tag name="AS_UNIQUEID" val="441"/>
</p:tagLst>
</file>

<file path=ppt/tags/tag74.xml><?xml version="1.0" encoding="utf-8"?>
<p:tagLst xmlns:p="http://schemas.openxmlformats.org/presentationml/2006/main">
  <p:tag name="AS_UNIQUEID" val="442"/>
</p:tagLst>
</file>

<file path=ppt/tags/tag75.xml><?xml version="1.0" encoding="utf-8"?>
<p:tagLst xmlns:p="http://schemas.openxmlformats.org/presentationml/2006/main">
  <p:tag name="AS_UNIQUEID" val="443"/>
</p:tagLst>
</file>

<file path=ppt/tags/tag76.xml><?xml version="1.0" encoding="utf-8"?>
<p:tagLst xmlns:p="http://schemas.openxmlformats.org/presentationml/2006/main">
  <p:tag name="AS_UNIQUEID" val="344"/>
</p:tagLst>
</file>

<file path=ppt/tags/tag77.xml><?xml version="1.0" encoding="utf-8"?>
<p:tagLst xmlns:p="http://schemas.openxmlformats.org/presentationml/2006/main">
  <p:tag name="AS_UNIQUEID" val="59"/>
</p:tagLst>
</file>

<file path=ppt/tags/tag78.xml><?xml version="1.0" encoding="utf-8"?>
<p:tagLst xmlns:p="http://schemas.openxmlformats.org/presentationml/2006/main">
  <p:tag name="AS_UNIQUEID" val="60"/>
</p:tagLst>
</file>

<file path=ppt/tags/tag79.xml><?xml version="1.0" encoding="utf-8"?>
<p:tagLst xmlns:p="http://schemas.openxmlformats.org/presentationml/2006/main">
  <p:tag name="AS_UNIQUEID" val="61"/>
</p:tagLst>
</file>

<file path=ppt/tags/tag80.xml><?xml version="1.0" encoding="utf-8"?>
<p:tagLst xmlns:p="http://schemas.openxmlformats.org/presentationml/2006/main">
  <p:tag name="AS_UNIQUEID" val="62"/>
</p:tagLst>
</file>

<file path=ppt/tags/tag81.xml><?xml version="1.0" encoding="utf-8"?>
<p:tagLst xmlns:p="http://schemas.openxmlformats.org/presentationml/2006/main">
  <p:tag name="AS_UNIQUEID" val="63"/>
</p:tagLst>
</file>

<file path=ppt/tags/tag82.xml><?xml version="1.0" encoding="utf-8"?>
<p:tagLst xmlns:p="http://schemas.openxmlformats.org/presentationml/2006/main">
  <p:tag name="AS_UNIQUEID" val="64"/>
</p:tagLst>
</file>

<file path=ppt/tags/tag83.xml><?xml version="1.0" encoding="utf-8"?>
<p:tagLst xmlns:p="http://schemas.openxmlformats.org/presentationml/2006/main">
  <p:tag name="AS_UNIQUEID" val="65"/>
</p:tagLst>
</file>

<file path=ppt/tags/tag84.xml><?xml version="1.0" encoding="utf-8"?>
<p:tagLst xmlns:p="http://schemas.openxmlformats.org/presentationml/2006/main">
  <p:tag name="AS_UNIQUEID" val="66"/>
</p:tagLst>
</file>

<file path=ppt/tags/tag85.xml><?xml version="1.0" encoding="utf-8"?>
<p:tagLst xmlns:p="http://schemas.openxmlformats.org/presentationml/2006/main">
  <p:tag name="AS_UNIQUEID" val="345"/>
</p:tagLst>
</file>

<file path=ppt/tags/tag86.xml><?xml version="1.0" encoding="utf-8"?>
<p:tagLst xmlns:p="http://schemas.openxmlformats.org/presentationml/2006/main">
  <p:tag name="AS_UNIQUEID" val="68"/>
</p:tagLst>
</file>

<file path=ppt/tags/tag87.xml><?xml version="1.0" encoding="utf-8"?>
<p:tagLst xmlns:p="http://schemas.openxmlformats.org/presentationml/2006/main">
  <p:tag name="AS_UNIQUEID" val="69"/>
</p:tagLst>
</file>

<file path=ppt/tags/tag88.xml><?xml version="1.0" encoding="utf-8"?>
<p:tagLst xmlns:p="http://schemas.openxmlformats.org/presentationml/2006/main">
  <p:tag name="AS_UNIQUEID" val="70"/>
</p:tagLst>
</file>

<file path=ppt/tags/tag89.xml><?xml version="1.0" encoding="utf-8"?>
<p:tagLst xmlns:p="http://schemas.openxmlformats.org/presentationml/2006/main">
  <p:tag name="AS_UNIQUEID" val="71"/>
</p:tagLst>
</file>

<file path=ppt/tags/tag90.xml><?xml version="1.0" encoding="utf-8"?>
<p:tagLst xmlns:p="http://schemas.openxmlformats.org/presentationml/2006/main">
  <p:tag name="AS_UNIQUEID" val="72"/>
</p:tagLst>
</file>

<file path=ppt/tags/tag91.xml><?xml version="1.0" encoding="utf-8"?>
<p:tagLst xmlns:p="http://schemas.openxmlformats.org/presentationml/2006/main">
  <p:tag name="AS_UNIQUEID" val="346"/>
</p:tagLst>
</file>

<file path=ppt/tags/tag92.xml><?xml version="1.0" encoding="utf-8"?>
<p:tagLst xmlns:p="http://schemas.openxmlformats.org/presentationml/2006/main">
  <p:tag name="AS_UNIQUEID" val="74"/>
</p:tagLst>
</file>

<file path=ppt/tags/tag93.xml><?xml version="1.0" encoding="utf-8"?>
<p:tagLst xmlns:p="http://schemas.openxmlformats.org/presentationml/2006/main">
  <p:tag name="AS_UNIQUEID" val="75"/>
</p:tagLst>
</file>

<file path=ppt/tags/tag94.xml><?xml version="1.0" encoding="utf-8"?>
<p:tagLst xmlns:p="http://schemas.openxmlformats.org/presentationml/2006/main">
  <p:tag name="AS_UNIQUEID" val="76"/>
</p:tagLst>
</file>

<file path=ppt/tags/tag95.xml><?xml version="1.0" encoding="utf-8"?>
<p:tagLst xmlns:p="http://schemas.openxmlformats.org/presentationml/2006/main">
  <p:tag name="AS_UNIQUEID" val="77"/>
</p:tagLst>
</file>

<file path=ppt/tags/tag96.xml><?xml version="1.0" encoding="utf-8"?>
<p:tagLst xmlns:p="http://schemas.openxmlformats.org/presentationml/2006/main">
  <p:tag name="AS_UNIQUEID" val="78"/>
</p:tagLst>
</file>

<file path=ppt/tags/tag97.xml><?xml version="1.0" encoding="utf-8"?>
<p:tagLst xmlns:p="http://schemas.openxmlformats.org/presentationml/2006/main">
  <p:tag name="AS_UNIQUEID" val="79"/>
</p:tagLst>
</file>

<file path=ppt/tags/tag98.xml><?xml version="1.0" encoding="utf-8"?>
<p:tagLst xmlns:p="http://schemas.openxmlformats.org/presentationml/2006/main">
  <p:tag name="AS_UNIQUEID" val="80"/>
</p:tagLst>
</file>

<file path=ppt/tags/tag99.xml><?xml version="1.0" encoding="utf-8"?>
<p:tagLst xmlns:p="http://schemas.openxmlformats.org/presentationml/2006/main">
  <p:tag name="AS_UNIQUEID" val="81"/>
</p:tagLst>
</file>

<file path=ppt/tags/tag100.xml><?xml version="1.0" encoding="utf-8"?>
<p:tagLst xmlns:p="http://schemas.openxmlformats.org/presentationml/2006/main">
  <p:tag name="AS_UNIQUEID" val="347"/>
</p:tagLst>
</file>

<file path=ppt/tags/tag101.xml><?xml version="1.0" encoding="utf-8"?>
<p:tagLst xmlns:p="http://schemas.openxmlformats.org/presentationml/2006/main">
  <p:tag name="AS_UNIQUEID" val="83"/>
</p:tagLst>
</file>

<file path=ppt/tags/tag102.xml><?xml version="1.0" encoding="utf-8"?>
<p:tagLst xmlns:p="http://schemas.openxmlformats.org/presentationml/2006/main">
  <p:tag name="AS_UNIQUEID" val="84"/>
</p:tagLst>
</file>

<file path=ppt/tags/tag103.xml><?xml version="1.0" encoding="utf-8"?>
<p:tagLst xmlns:p="http://schemas.openxmlformats.org/presentationml/2006/main">
  <p:tag name="AS_UNIQUEID" val="85"/>
</p:tagLst>
</file>

<file path=ppt/tags/tag104.xml><?xml version="1.0" encoding="utf-8"?>
<p:tagLst xmlns:p="http://schemas.openxmlformats.org/presentationml/2006/main">
  <p:tag name="AS_UNIQUEID" val="86"/>
</p:tagLst>
</file>

<file path=ppt/tags/tag105.xml><?xml version="1.0" encoding="utf-8"?>
<p:tagLst xmlns:p="http://schemas.openxmlformats.org/presentationml/2006/main">
  <p:tag name="AS_UNIQUEID" val="87"/>
</p:tagLst>
</file>

<file path=ppt/tags/tag106.xml><?xml version="1.0" encoding="utf-8"?>
<p:tagLst xmlns:p="http://schemas.openxmlformats.org/presentationml/2006/main">
  <p:tag name="AS_UNIQUEID" val="88"/>
</p:tagLst>
</file>

<file path=ppt/tags/tag107.xml><?xml version="1.0" encoding="utf-8"?>
<p:tagLst xmlns:p="http://schemas.openxmlformats.org/presentationml/2006/main">
  <p:tag name="AS_UNIQUEID" val="348"/>
</p:tagLst>
</file>

<file path=ppt/tags/tag108.xml><?xml version="1.0" encoding="utf-8"?>
<p:tagLst xmlns:p="http://schemas.openxmlformats.org/presentationml/2006/main">
  <p:tag name="AS_UNIQUEID" val="90"/>
</p:tagLst>
</file>

<file path=ppt/tags/tag109.xml><?xml version="1.0" encoding="utf-8"?>
<p:tagLst xmlns:p="http://schemas.openxmlformats.org/presentationml/2006/main">
  <p:tag name="AS_UNIQUEID" val="91"/>
</p:tagLst>
</file>

<file path=ppt/tags/tag110.xml><?xml version="1.0" encoding="utf-8"?>
<p:tagLst xmlns:p="http://schemas.openxmlformats.org/presentationml/2006/main">
  <p:tag name="AS_UNIQUEID" val="92"/>
</p:tagLst>
</file>

<file path=ppt/tags/tag111.xml><?xml version="1.0" encoding="utf-8"?>
<p:tagLst xmlns:p="http://schemas.openxmlformats.org/presentationml/2006/main">
  <p:tag name="AS_UNIQUEID" val="93"/>
</p:tagLst>
</file>

<file path=ppt/tags/tag112.xml><?xml version="1.0" encoding="utf-8"?>
<p:tagLst xmlns:p="http://schemas.openxmlformats.org/presentationml/2006/main">
  <p:tag name="AS_UNIQUEID" val="94"/>
</p:tagLst>
</file>

<file path=ppt/tags/tag113.xml><?xml version="1.0" encoding="utf-8"?>
<p:tagLst xmlns:p="http://schemas.openxmlformats.org/presentationml/2006/main">
  <p:tag name="AS_UNIQUEID" val="95"/>
</p:tagLst>
</file>

<file path=ppt/tags/tag114.xml><?xml version="1.0" encoding="utf-8"?>
<p:tagLst xmlns:p="http://schemas.openxmlformats.org/presentationml/2006/main">
  <p:tag name="AS_UNIQUEID" val="96"/>
</p:tagLst>
</file>

<file path=ppt/tags/tag115.xml><?xml version="1.0" encoding="utf-8"?>
<p:tagLst xmlns:p="http://schemas.openxmlformats.org/presentationml/2006/main">
  <p:tag name="AS_UNIQUEID" val="97"/>
</p:tagLst>
</file>

<file path=ppt/tags/tag116.xml><?xml version="1.0" encoding="utf-8"?>
<p:tagLst xmlns:p="http://schemas.openxmlformats.org/presentationml/2006/main">
  <p:tag name="AS_UNIQUEID" val="98"/>
</p:tagLst>
</file>

<file path=ppt/tags/tag117.xml><?xml version="1.0" encoding="utf-8"?>
<p:tagLst xmlns:p="http://schemas.openxmlformats.org/presentationml/2006/main">
  <p:tag name="AS_UNIQUEID" val="99"/>
</p:tagLst>
</file>

<file path=ppt/tags/tag118.xml><?xml version="1.0" encoding="utf-8"?>
<p:tagLst xmlns:p="http://schemas.openxmlformats.org/presentationml/2006/main">
  <p:tag name="AS_UNIQUEID" val="100"/>
</p:tagLst>
</file>

<file path=ppt/tags/tag119.xml><?xml version="1.0" encoding="utf-8"?>
<p:tagLst xmlns:p="http://schemas.openxmlformats.org/presentationml/2006/main">
  <p:tag name="AS_UNIQUEID" val="349"/>
</p:tagLst>
</file>

<file path=ppt/tags/tag120.xml><?xml version="1.0" encoding="utf-8"?>
<p:tagLst xmlns:p="http://schemas.openxmlformats.org/presentationml/2006/main">
  <p:tag name="AS_UNIQUEID" val="102"/>
</p:tagLst>
</file>

<file path=ppt/tags/tag121.xml><?xml version="1.0" encoding="utf-8"?>
<p:tagLst xmlns:p="http://schemas.openxmlformats.org/presentationml/2006/main">
  <p:tag name="AS_UNIQUEID" val="103"/>
</p:tagLst>
</file>

<file path=ppt/tags/tag122.xml><?xml version="1.0" encoding="utf-8"?>
<p:tagLst xmlns:p="http://schemas.openxmlformats.org/presentationml/2006/main">
  <p:tag name="AS_UNIQUEID" val="104"/>
</p:tagLst>
</file>

<file path=ppt/tags/tag123.xml><?xml version="1.0" encoding="utf-8"?>
<p:tagLst xmlns:p="http://schemas.openxmlformats.org/presentationml/2006/main">
  <p:tag name="AS_UNIQUEID" val="105"/>
</p:tagLst>
</file>

<file path=ppt/tags/tag124.xml><?xml version="1.0" encoding="utf-8"?>
<p:tagLst xmlns:p="http://schemas.openxmlformats.org/presentationml/2006/main">
  <p:tag name="AS_UNIQUEID" val="350"/>
</p:tagLst>
</file>

<file path=ppt/tags/tag125.xml><?xml version="1.0" encoding="utf-8"?>
<p:tagLst xmlns:p="http://schemas.openxmlformats.org/presentationml/2006/main">
  <p:tag name="AS_UNIQUEID" val="107"/>
</p:tagLst>
</file>

<file path=ppt/tags/tag126.xml><?xml version="1.0" encoding="utf-8"?>
<p:tagLst xmlns:p="http://schemas.openxmlformats.org/presentationml/2006/main">
  <p:tag name="AS_UNIQUEID" val="108"/>
</p:tagLst>
</file>

<file path=ppt/tags/tag127.xml><?xml version="1.0" encoding="utf-8"?>
<p:tagLst xmlns:p="http://schemas.openxmlformats.org/presentationml/2006/main">
  <p:tag name="AS_UNIQUEID" val="109"/>
</p:tagLst>
</file>

<file path=ppt/tags/tag128.xml><?xml version="1.0" encoding="utf-8"?>
<p:tagLst xmlns:p="http://schemas.openxmlformats.org/presentationml/2006/main">
  <p:tag name="AS_UNIQUEID" val="351"/>
</p:tagLst>
</file>

<file path=ppt/tags/tag129.xml><?xml version="1.0" encoding="utf-8"?>
<p:tagLst xmlns:p="http://schemas.openxmlformats.org/presentationml/2006/main">
  <p:tag name="AS_UNIQUEID" val="111"/>
</p:tagLst>
</file>

<file path=ppt/tags/tag130.xml><?xml version="1.0" encoding="utf-8"?>
<p:tagLst xmlns:p="http://schemas.openxmlformats.org/presentationml/2006/main">
  <p:tag name="AS_UNIQUEID" val="112"/>
</p:tagLst>
</file>

<file path=ppt/tags/tag131.xml><?xml version="1.0" encoding="utf-8"?>
<p:tagLst xmlns:p="http://schemas.openxmlformats.org/presentationml/2006/main">
  <p:tag name="AS_UNIQUEID" val="113"/>
</p:tagLst>
</file>

<file path=ppt/tags/tag132.xml><?xml version="1.0" encoding="utf-8"?>
<p:tagLst xmlns:p="http://schemas.openxmlformats.org/presentationml/2006/main">
  <p:tag name="AS_UNIQUEID" val="114"/>
</p:tagLst>
</file>

<file path=ppt/tags/tag133.xml><?xml version="1.0" encoding="utf-8"?>
<p:tagLst xmlns:p="http://schemas.openxmlformats.org/presentationml/2006/main">
  <p:tag name="AS_UNIQUEID" val="115"/>
</p:tagLst>
</file>

<file path=ppt/tags/tag134.xml><?xml version="1.0" encoding="utf-8"?>
<p:tagLst xmlns:p="http://schemas.openxmlformats.org/presentationml/2006/main">
  <p:tag name="AS_UNIQUEID" val="116"/>
</p:tagLst>
</file>

<file path=ppt/tags/tag135.xml><?xml version="1.0" encoding="utf-8"?>
<p:tagLst xmlns:p="http://schemas.openxmlformats.org/presentationml/2006/main">
  <p:tag name="AS_UNIQUEID" val="117"/>
</p:tagLst>
</file>

<file path=ppt/tags/tag136.xml><?xml version="1.0" encoding="utf-8"?>
<p:tagLst xmlns:p="http://schemas.openxmlformats.org/presentationml/2006/main">
  <p:tag name="AS_UNIQUEID" val="118"/>
</p:tagLst>
</file>

<file path=ppt/tags/tag137.xml><?xml version="1.0" encoding="utf-8"?>
<p:tagLst xmlns:p="http://schemas.openxmlformats.org/presentationml/2006/main">
  <p:tag name="AS_UNIQUEID" val="119"/>
</p:tagLst>
</file>

<file path=ppt/tags/tag138.xml><?xml version="1.0" encoding="utf-8"?>
<p:tagLst xmlns:p="http://schemas.openxmlformats.org/presentationml/2006/main">
  <p:tag name="AS_UNIQUEID" val="352"/>
</p:tagLst>
</file>

<file path=ppt/tags/tag139.xml><?xml version="1.0" encoding="utf-8"?>
<p:tagLst xmlns:p="http://schemas.openxmlformats.org/presentationml/2006/main">
  <p:tag name="AS_UNIQUEID" val="121"/>
</p:tagLst>
</file>

<file path=ppt/tags/tag140.xml><?xml version="1.0" encoding="utf-8"?>
<p:tagLst xmlns:p="http://schemas.openxmlformats.org/presentationml/2006/main">
  <p:tag name="AS_UNIQUEID" val="122"/>
</p:tagLst>
</file>

<file path=ppt/tags/tag141.xml><?xml version="1.0" encoding="utf-8"?>
<p:tagLst xmlns:p="http://schemas.openxmlformats.org/presentationml/2006/main">
  <p:tag name="AS_UNIQUEID" val="123"/>
</p:tagLst>
</file>

<file path=ppt/tags/tag142.xml><?xml version="1.0" encoding="utf-8"?>
<p:tagLst xmlns:p="http://schemas.openxmlformats.org/presentationml/2006/main">
  <p:tag name="AS_UNIQUEID" val="124"/>
</p:tagLst>
</file>

<file path=ppt/tags/tag143.xml><?xml version="1.0" encoding="utf-8"?>
<p:tagLst xmlns:p="http://schemas.openxmlformats.org/presentationml/2006/main">
  <p:tag name="AS_UNIQUEID" val="125"/>
</p:tagLst>
</file>

<file path=ppt/tags/tag144.xml><?xml version="1.0" encoding="utf-8"?>
<p:tagLst xmlns:p="http://schemas.openxmlformats.org/presentationml/2006/main">
  <p:tag name="AS_UNIQUEID" val="126"/>
</p:tagLst>
</file>

<file path=ppt/tags/tag145.xml><?xml version="1.0" encoding="utf-8"?>
<p:tagLst xmlns:p="http://schemas.openxmlformats.org/presentationml/2006/main">
  <p:tag name="AS_UNIQUEID" val="353"/>
</p:tagLst>
</file>

<file path=ppt/tags/tag146.xml><?xml version="1.0" encoding="utf-8"?>
<p:tagLst xmlns:p="http://schemas.openxmlformats.org/presentationml/2006/main">
  <p:tag name="AS_UNIQUEID" val="128"/>
</p:tagLst>
</file>

<file path=ppt/tags/tag147.xml><?xml version="1.0" encoding="utf-8"?>
<p:tagLst xmlns:p="http://schemas.openxmlformats.org/presentationml/2006/main">
  <p:tag name="AS_UNIQUEID" val="129"/>
</p:tagLst>
</file>

<file path=ppt/tags/tag148.xml><?xml version="1.0" encoding="utf-8"?>
<p:tagLst xmlns:p="http://schemas.openxmlformats.org/presentationml/2006/main">
  <p:tag name="AS_UNIQUEID" val="130"/>
</p:tagLst>
</file>

<file path=ppt/tags/tag149.xml><?xml version="1.0" encoding="utf-8"?>
<p:tagLst xmlns:p="http://schemas.openxmlformats.org/presentationml/2006/main">
  <p:tag name="AS_UNIQUEID" val="131"/>
</p:tagLst>
</file>

<file path=ppt/tags/tag150.xml><?xml version="1.0" encoding="utf-8"?>
<p:tagLst xmlns:p="http://schemas.openxmlformats.org/presentationml/2006/main">
  <p:tag name="AS_UNIQUEID" val="132"/>
</p:tagLst>
</file>

<file path=ppt/tags/tag151.xml><?xml version="1.0" encoding="utf-8"?>
<p:tagLst xmlns:p="http://schemas.openxmlformats.org/presentationml/2006/main">
  <p:tag name="AS_UNIQUEID" val="354"/>
</p:tagLst>
</file>

<file path=ppt/tags/tag152.xml><?xml version="1.0" encoding="utf-8"?>
<p:tagLst xmlns:p="http://schemas.openxmlformats.org/presentationml/2006/main">
  <p:tag name="AS_UNIQUEID" val="134"/>
</p:tagLst>
</file>

<file path=ppt/tags/tag153.xml><?xml version="1.0" encoding="utf-8"?>
<p:tagLst xmlns:p="http://schemas.openxmlformats.org/presentationml/2006/main">
  <p:tag name="AS_UNIQUEID" val="135"/>
</p:tagLst>
</file>

<file path=ppt/tags/tag154.xml><?xml version="1.0" encoding="utf-8"?>
<p:tagLst xmlns:p="http://schemas.openxmlformats.org/presentationml/2006/main">
  <p:tag name="AS_UNIQUEID" val="136"/>
</p:tagLst>
</file>

<file path=ppt/tags/tag155.xml><?xml version="1.0" encoding="utf-8"?>
<p:tagLst xmlns:p="http://schemas.openxmlformats.org/presentationml/2006/main">
  <p:tag name="AS_UNIQUEID" val="137"/>
</p:tagLst>
</file>

<file path=ppt/tags/tag156.xml><?xml version="1.0" encoding="utf-8"?>
<p:tagLst xmlns:p="http://schemas.openxmlformats.org/presentationml/2006/main">
  <p:tag name="AS_UNIQUEID" val="138"/>
</p:tagLst>
</file>

<file path=ppt/tags/tag157.xml><?xml version="1.0" encoding="utf-8"?>
<p:tagLst xmlns:p="http://schemas.openxmlformats.org/presentationml/2006/main">
  <p:tag name="AS_UNIQUEID" val="355"/>
</p:tagLst>
</file>

<file path=ppt/tags/tag158.xml><?xml version="1.0" encoding="utf-8"?>
<p:tagLst xmlns:p="http://schemas.openxmlformats.org/presentationml/2006/main">
  <p:tag name="AS_UNIQUEID" val="140"/>
</p:tagLst>
</file>

<file path=ppt/tags/tag159.xml><?xml version="1.0" encoding="utf-8"?>
<p:tagLst xmlns:p="http://schemas.openxmlformats.org/presentationml/2006/main">
  <p:tag name="AS_UNIQUEID" val="141"/>
</p:tagLst>
</file>

<file path=ppt/tags/tag160.xml><?xml version="1.0" encoding="utf-8"?>
<p:tagLst xmlns:p="http://schemas.openxmlformats.org/presentationml/2006/main">
  <p:tag name="AS_UNIQUEID" val="142"/>
</p:tagLst>
</file>

<file path=ppt/tags/tag161.xml><?xml version="1.0" encoding="utf-8"?>
<p:tagLst xmlns:p="http://schemas.openxmlformats.org/presentationml/2006/main">
  <p:tag name="AS_UNIQUEID" val="143"/>
</p:tagLst>
</file>

<file path=ppt/tags/tag162.xml><?xml version="1.0" encoding="utf-8"?>
<p:tagLst xmlns:p="http://schemas.openxmlformats.org/presentationml/2006/main">
  <p:tag name="AS_UNIQUEID" val="144"/>
</p:tagLst>
</file>

<file path=ppt/tags/tag163.xml><?xml version="1.0" encoding="utf-8"?>
<p:tagLst xmlns:p="http://schemas.openxmlformats.org/presentationml/2006/main">
  <p:tag name="AS_UNIQUEID" val="145"/>
</p:tagLst>
</file>

<file path=ppt/tags/tag164.xml><?xml version="1.0" encoding="utf-8"?>
<p:tagLst xmlns:p="http://schemas.openxmlformats.org/presentationml/2006/main">
  <p:tag name="AS_UNIQUEID" val="146"/>
</p:tagLst>
</file>

<file path=ppt/tags/tag165.xml><?xml version="1.0" encoding="utf-8"?>
<p:tagLst xmlns:p="http://schemas.openxmlformats.org/presentationml/2006/main">
  <p:tag name="AS_UNIQUEID" val="147"/>
</p:tagLst>
</file>

<file path=ppt/tags/tag166.xml><?xml version="1.0" encoding="utf-8"?>
<p:tagLst xmlns:p="http://schemas.openxmlformats.org/presentationml/2006/main">
  <p:tag name="AS_UNIQUEID" val="148"/>
</p:tagLst>
</file>

<file path=ppt/tags/tag167.xml><?xml version="1.0" encoding="utf-8"?>
<p:tagLst xmlns:p="http://schemas.openxmlformats.org/presentationml/2006/main">
  <p:tag name="AS_UNIQUEID" val="149"/>
</p:tagLst>
</file>

<file path=ppt/tags/tag168.xml><?xml version="1.0" encoding="utf-8"?>
<p:tagLst xmlns:p="http://schemas.openxmlformats.org/presentationml/2006/main">
  <p:tag name="AS_UNIQUEID" val="150"/>
</p:tagLst>
</file>

<file path=ppt/tags/tag169.xml><?xml version="1.0" encoding="utf-8"?>
<p:tagLst xmlns:p="http://schemas.openxmlformats.org/presentationml/2006/main">
  <p:tag name="AS_UNIQUEID" val="151"/>
</p:tagLst>
</file>

<file path=ppt/tags/tag170.xml><?xml version="1.0" encoding="utf-8"?>
<p:tagLst xmlns:p="http://schemas.openxmlformats.org/presentationml/2006/main">
  <p:tag name="AS_UNIQUEID" val="152"/>
</p:tagLst>
</file>

<file path=ppt/tags/tag171.xml><?xml version="1.0" encoding="utf-8"?>
<p:tagLst xmlns:p="http://schemas.openxmlformats.org/presentationml/2006/main">
  <p:tag name="AS_UNIQUEID" val="153"/>
</p:tagLst>
</file>

<file path=ppt/tags/tag172.xml><?xml version="1.0" encoding="utf-8"?>
<p:tagLst xmlns:p="http://schemas.openxmlformats.org/presentationml/2006/main">
  <p:tag name="AS_UNIQUEID" val="154"/>
</p:tagLst>
</file>

<file path=ppt/tags/tag173.xml><?xml version="1.0" encoding="utf-8"?>
<p:tagLst xmlns:p="http://schemas.openxmlformats.org/presentationml/2006/main">
  <p:tag name="AS_UNIQUEID" val="155"/>
</p:tagLst>
</file>

<file path=ppt/tags/tag174.xml><?xml version="1.0" encoding="utf-8"?>
<p:tagLst xmlns:p="http://schemas.openxmlformats.org/presentationml/2006/main">
  <p:tag name="AS_UNIQUEID" val="156"/>
</p:tagLst>
</file>

<file path=ppt/tags/tag175.xml><?xml version="1.0" encoding="utf-8"?>
<p:tagLst xmlns:p="http://schemas.openxmlformats.org/presentationml/2006/main">
  <p:tag name="AS_UNIQUEID" val="342"/>
</p:tagLst>
</file>

<file path=ppt/tags/tag176.xml><?xml version="1.0" encoding="utf-8"?>
<p:tagLst xmlns:p="http://schemas.openxmlformats.org/presentationml/2006/main">
  <p:tag name="AS_UNIQUEID" val="356"/>
</p:tagLst>
</file>

<file path=ppt/tags/tag177.xml><?xml version="1.0" encoding="utf-8"?>
<p:tagLst xmlns:p="http://schemas.openxmlformats.org/presentationml/2006/main">
  <p:tag name="AS_UNIQUEID" val="165"/>
</p:tagLst>
</file>

<file path=ppt/tags/tag178.xml><?xml version="1.0" encoding="utf-8"?>
<p:tagLst xmlns:p="http://schemas.openxmlformats.org/presentationml/2006/main">
  <p:tag name="AS_UNIQUEID" val="166"/>
</p:tagLst>
</file>

<file path=ppt/tags/tag179.xml><?xml version="1.0" encoding="utf-8"?>
<p:tagLst xmlns:p="http://schemas.openxmlformats.org/presentationml/2006/main">
  <p:tag name="AS_UNIQUEID" val="167"/>
</p:tagLst>
</file>

<file path=ppt/tags/tag180.xml><?xml version="1.0" encoding="utf-8"?>
<p:tagLst xmlns:p="http://schemas.openxmlformats.org/presentationml/2006/main">
  <p:tag name="TIMING" val="|2.6|1.4"/>
</p:tagLst>
</file>

<file path=ppt/tags/tag181.xml><?xml version="1.0" encoding="utf-8"?>
<p:tagLst xmlns:p="http://schemas.openxmlformats.org/presentationml/2006/main">
  <p:tag name="AS_UNIQUEID" val="357"/>
</p:tagLst>
</file>

<file path=ppt/tags/tag182.xml><?xml version="1.0" encoding="utf-8"?>
<p:tagLst xmlns:p="http://schemas.openxmlformats.org/presentationml/2006/main">
  <p:tag name="AS_UNIQUEID" val="169"/>
</p:tagLst>
</file>

<file path=ppt/tags/tag183.xml><?xml version="1.0" encoding="utf-8"?>
<p:tagLst xmlns:p="http://schemas.openxmlformats.org/presentationml/2006/main">
  <p:tag name="AS_UNIQUEID" val="170"/>
</p:tagLst>
</file>

<file path=ppt/tags/tag184.xml><?xml version="1.0" encoding="utf-8"?>
<p:tagLst xmlns:p="http://schemas.openxmlformats.org/presentationml/2006/main">
  <p:tag name="AS_UNIQUEID" val="171"/>
</p:tagLst>
</file>

<file path=ppt/tags/tag185.xml><?xml version="1.0" encoding="utf-8"?>
<p:tagLst xmlns:p="http://schemas.openxmlformats.org/presentationml/2006/main">
  <p:tag name="AS_UNIQUEID" val="358"/>
</p:tagLst>
</file>

<file path=ppt/tags/tag186.xml><?xml version="1.0" encoding="utf-8"?>
<p:tagLst xmlns:p="http://schemas.openxmlformats.org/presentationml/2006/main">
  <p:tag name="AS_UNIQUEID" val="173"/>
</p:tagLst>
</file>

<file path=ppt/tags/tag187.xml><?xml version="1.0" encoding="utf-8"?>
<p:tagLst xmlns:p="http://schemas.openxmlformats.org/presentationml/2006/main">
  <p:tag name="AS_UNIQUEID" val="174"/>
</p:tagLst>
</file>

<file path=ppt/tags/tag188.xml><?xml version="1.0" encoding="utf-8"?>
<p:tagLst xmlns:p="http://schemas.openxmlformats.org/presentationml/2006/main">
  <p:tag name="AS_UNIQUEID" val="175"/>
</p:tagLst>
</file>

<file path=ppt/tags/tag189.xml><?xml version="1.0" encoding="utf-8"?>
<p:tagLst xmlns:p="http://schemas.openxmlformats.org/presentationml/2006/main">
  <p:tag name="AS_UNIQUEID" val="176"/>
</p:tagLst>
</file>

<file path=ppt/tags/tag190.xml><?xml version="1.0" encoding="utf-8"?>
<p:tagLst xmlns:p="http://schemas.openxmlformats.org/presentationml/2006/main">
  <p:tag name="AS_UNIQUEID" val="177"/>
</p:tagLst>
</file>

<file path=ppt/tags/tag191.xml><?xml version="1.0" encoding="utf-8"?>
<p:tagLst xmlns:p="http://schemas.openxmlformats.org/presentationml/2006/main">
  <p:tag name="AS_UNIQUEID" val="178"/>
</p:tagLst>
</file>

<file path=ppt/tags/tag192.xml><?xml version="1.0" encoding="utf-8"?>
<p:tagLst xmlns:p="http://schemas.openxmlformats.org/presentationml/2006/main">
  <p:tag name="AS_UNIQUEID" val="179"/>
</p:tagLst>
</file>

<file path=ppt/tags/tag193.xml><?xml version="1.0" encoding="utf-8"?>
<p:tagLst xmlns:p="http://schemas.openxmlformats.org/presentationml/2006/main">
  <p:tag name="AS_UNIQUEID" val="180"/>
</p:tagLst>
</file>

<file path=ppt/tags/tag194.xml><?xml version="1.0" encoding="utf-8"?>
<p:tagLst xmlns:p="http://schemas.openxmlformats.org/presentationml/2006/main">
  <p:tag name="AS_UNIQUEID" val="181"/>
</p:tagLst>
</file>

<file path=ppt/tags/tag195.xml><?xml version="1.0" encoding="utf-8"?>
<p:tagLst xmlns:p="http://schemas.openxmlformats.org/presentationml/2006/main">
  <p:tag name="TIMING" val="|2.6|1.4"/>
</p:tagLst>
</file>

<file path=ppt/tags/tag196.xml><?xml version="1.0" encoding="utf-8"?>
<p:tagLst xmlns:p="http://schemas.openxmlformats.org/presentationml/2006/main">
  <p:tag name="AS_UNIQUEID" val="359"/>
</p:tagLst>
</file>

<file path=ppt/tags/tag197.xml><?xml version="1.0" encoding="utf-8"?>
<p:tagLst xmlns:p="http://schemas.openxmlformats.org/presentationml/2006/main">
  <p:tag name="AS_UNIQUEID" val="183"/>
</p:tagLst>
</file>

<file path=ppt/tags/tag198.xml><?xml version="1.0" encoding="utf-8"?>
<p:tagLst xmlns:p="http://schemas.openxmlformats.org/presentationml/2006/main">
  <p:tag name="AS_UNIQUEID" val="184"/>
</p:tagLst>
</file>

<file path=ppt/tags/tag199.xml><?xml version="1.0" encoding="utf-8"?>
<p:tagLst xmlns:p="http://schemas.openxmlformats.org/presentationml/2006/main">
  <p:tag name="AS_UNIQUEID" val="185"/>
</p:tagLst>
</file>

<file path=ppt/tags/tag200.xml><?xml version="1.0" encoding="utf-8"?>
<p:tagLst xmlns:p="http://schemas.openxmlformats.org/presentationml/2006/main">
  <p:tag name="AS_UNIQUEID" val="186"/>
</p:tagLst>
</file>

<file path=ppt/tags/tag201.xml><?xml version="1.0" encoding="utf-8"?>
<p:tagLst xmlns:p="http://schemas.openxmlformats.org/presentationml/2006/main">
  <p:tag name="AS_UNIQUEID" val="187"/>
</p:tagLst>
</file>

<file path=ppt/tags/tag202.xml><?xml version="1.0" encoding="utf-8"?>
<p:tagLst xmlns:p="http://schemas.openxmlformats.org/presentationml/2006/main">
  <p:tag name="AS_UNIQUEID" val="188"/>
</p:tagLst>
</file>

<file path=ppt/tags/tag203.xml><?xml version="1.0" encoding="utf-8"?>
<p:tagLst xmlns:p="http://schemas.openxmlformats.org/presentationml/2006/main">
  <p:tag name="AS_UNIQUEID" val="189"/>
</p:tagLst>
</file>

<file path=ppt/tags/tag204.xml><?xml version="1.0" encoding="utf-8"?>
<p:tagLst xmlns:p="http://schemas.openxmlformats.org/presentationml/2006/main">
  <p:tag name="AS_UNIQUEID" val="190"/>
</p:tagLst>
</file>

<file path=ppt/tags/tag205.xml><?xml version="1.0" encoding="utf-8"?>
<p:tagLst xmlns:p="http://schemas.openxmlformats.org/presentationml/2006/main">
  <p:tag name="TIMING" val="|2.6|1.4"/>
</p:tagLst>
</file>

<file path=ppt/tags/tag206.xml><?xml version="1.0" encoding="utf-8"?>
<p:tagLst xmlns:p="http://schemas.openxmlformats.org/presentationml/2006/main">
  <p:tag name="AS_UNIQUEID" val="360"/>
</p:tagLst>
</file>

<file path=ppt/tags/tag207.xml><?xml version="1.0" encoding="utf-8"?>
<p:tagLst xmlns:p="http://schemas.openxmlformats.org/presentationml/2006/main">
  <p:tag name="AS_UNIQUEID" val="192"/>
</p:tagLst>
</file>

<file path=ppt/tags/tag208.xml><?xml version="1.0" encoding="utf-8"?>
<p:tagLst xmlns:p="http://schemas.openxmlformats.org/presentationml/2006/main">
  <p:tag name="AS_UNIQUEID" val="193"/>
</p:tagLst>
</file>

<file path=ppt/tags/tag209.xml><?xml version="1.0" encoding="utf-8"?>
<p:tagLst xmlns:p="http://schemas.openxmlformats.org/presentationml/2006/main">
  <p:tag name="AS_UNIQUEID" val="361"/>
</p:tagLst>
</file>

<file path=ppt/tags/tag210.xml><?xml version="1.0" encoding="utf-8"?>
<p:tagLst xmlns:p="http://schemas.openxmlformats.org/presentationml/2006/main">
  <p:tag name="AS_UNIQUEID" val="14"/>
</p:tagLst>
</file>

<file path=ppt/tags/tag211.xml><?xml version="1.0" encoding="utf-8"?>
<p:tagLst xmlns:p="http://schemas.openxmlformats.org/presentationml/2006/main">
  <p:tag name="AS_UNIQUEID" val="362"/>
</p:tagLst>
</file>

<file path=ppt/tags/tag212.xml><?xml version="1.0" encoding="utf-8"?>
<p:tagLst xmlns:p="http://schemas.openxmlformats.org/presentationml/2006/main">
  <p:tag name="AS_UNIQUEID" val="196"/>
</p:tagLst>
</file>

<file path=ppt/tags/tag213.xml><?xml version="1.0" encoding="utf-8"?>
<p:tagLst xmlns:p="http://schemas.openxmlformats.org/presentationml/2006/main">
  <p:tag name="AS_UNIQUEID" val="197"/>
</p:tagLst>
</file>

<file path=ppt/tags/tag214.xml><?xml version="1.0" encoding="utf-8"?>
<p:tagLst xmlns:p="http://schemas.openxmlformats.org/presentationml/2006/main">
  <p:tag name="AS_UNIQUEID" val="198"/>
</p:tagLst>
</file>

<file path=ppt/tags/tag215.xml><?xml version="1.0" encoding="utf-8"?>
<p:tagLst xmlns:p="http://schemas.openxmlformats.org/presentationml/2006/main">
  <p:tag name="AS_UNIQUEID" val="199"/>
</p:tagLst>
</file>

<file path=ppt/tags/tag216.xml><?xml version="1.0" encoding="utf-8"?>
<p:tagLst xmlns:p="http://schemas.openxmlformats.org/presentationml/2006/main">
  <p:tag name="AS_UNIQUEID" val="200"/>
</p:tagLst>
</file>

<file path=ppt/tags/tag217.xml><?xml version="1.0" encoding="utf-8"?>
<p:tagLst xmlns:p="http://schemas.openxmlformats.org/presentationml/2006/main">
  <p:tag name="AS_UNIQUEID" val="201"/>
</p:tagLst>
</file>

<file path=ppt/tags/tag218.xml><?xml version="1.0" encoding="utf-8"?>
<p:tagLst xmlns:p="http://schemas.openxmlformats.org/presentationml/2006/main">
  <p:tag name="AS_UNIQUEID" val="202"/>
</p:tagLst>
</file>

<file path=ppt/tags/tag219.xml><?xml version="1.0" encoding="utf-8"?>
<p:tagLst xmlns:p="http://schemas.openxmlformats.org/presentationml/2006/main">
  <p:tag name="AS_UNIQUEID" val="363"/>
</p:tagLst>
</file>

<file path=ppt/tags/tag220.xml><?xml version="1.0" encoding="utf-8"?>
<p:tagLst xmlns:p="http://schemas.openxmlformats.org/presentationml/2006/main">
  <p:tag name="AS_UNIQUEID" val="204"/>
</p:tagLst>
</file>

<file path=ppt/tags/tag221.xml><?xml version="1.0" encoding="utf-8"?>
<p:tagLst xmlns:p="http://schemas.openxmlformats.org/presentationml/2006/main">
  <p:tag name="AS_UNIQUEID" val="205"/>
</p:tagLst>
</file>

<file path=ppt/tags/tag222.xml><?xml version="1.0" encoding="utf-8"?>
<p:tagLst xmlns:p="http://schemas.openxmlformats.org/presentationml/2006/main">
  <p:tag name="AS_UNIQUEID" val="206"/>
</p:tagLst>
</file>

<file path=ppt/tags/tag223.xml><?xml version="1.0" encoding="utf-8"?>
<p:tagLst xmlns:p="http://schemas.openxmlformats.org/presentationml/2006/main">
  <p:tag name="AS_UNIQUEID" val="207"/>
</p:tagLst>
</file>

<file path=ppt/tags/tag224.xml><?xml version="1.0" encoding="utf-8"?>
<p:tagLst xmlns:p="http://schemas.openxmlformats.org/presentationml/2006/main">
  <p:tag name="AS_UNIQUEID" val="208"/>
</p:tagLst>
</file>

<file path=ppt/tags/tag225.xml><?xml version="1.0" encoding="utf-8"?>
<p:tagLst xmlns:p="http://schemas.openxmlformats.org/presentationml/2006/main">
  <p:tag name="AS_UNIQUEID" val="209"/>
</p:tagLst>
</file>

<file path=ppt/tags/tag226.xml><?xml version="1.0" encoding="utf-8"?>
<p:tagLst xmlns:p="http://schemas.openxmlformats.org/presentationml/2006/main">
  <p:tag name="AS_UNIQUEID" val="210"/>
</p:tagLst>
</file>

<file path=ppt/tags/tag227.xml><?xml version="1.0" encoding="utf-8"?>
<p:tagLst xmlns:p="http://schemas.openxmlformats.org/presentationml/2006/main">
  <p:tag name="AS_UNIQUEID" val="211"/>
</p:tagLst>
</file>

<file path=ppt/tags/tag228.xml><?xml version="1.0" encoding="utf-8"?>
<p:tagLst xmlns:p="http://schemas.openxmlformats.org/presentationml/2006/main">
  <p:tag name="AS_UNIQUEID" val="212"/>
</p:tagLst>
</file>

<file path=ppt/tags/tag229.xml><?xml version="1.0" encoding="utf-8"?>
<p:tagLst xmlns:p="http://schemas.openxmlformats.org/presentationml/2006/main">
  <p:tag name="AS_UNIQUEID" val="213"/>
</p:tagLst>
</file>

<file path=ppt/tags/tag230.xml><?xml version="1.0" encoding="utf-8"?>
<p:tagLst xmlns:p="http://schemas.openxmlformats.org/presentationml/2006/main">
  <p:tag name="AS_UNIQUEID" val="214"/>
</p:tagLst>
</file>

<file path=ppt/tags/tag231.xml><?xml version="1.0" encoding="utf-8"?>
<p:tagLst xmlns:p="http://schemas.openxmlformats.org/presentationml/2006/main">
  <p:tag name="AS_UNIQUEID" val="215"/>
</p:tagLst>
</file>

<file path=ppt/tags/tag232.xml><?xml version="1.0" encoding="utf-8"?>
<p:tagLst xmlns:p="http://schemas.openxmlformats.org/presentationml/2006/main">
  <p:tag name="AS_UNIQUEID" val="216"/>
</p:tagLst>
</file>

<file path=ppt/tags/tag233.xml><?xml version="1.0" encoding="utf-8"?>
<p:tagLst xmlns:p="http://schemas.openxmlformats.org/presentationml/2006/main">
  <p:tag name="AS_UNIQUEID" val="217"/>
</p:tagLst>
</file>

<file path=ppt/tags/tag234.xml><?xml version="1.0" encoding="utf-8"?>
<p:tagLst xmlns:p="http://schemas.openxmlformats.org/presentationml/2006/main">
  <p:tag name="AS_UNIQUEID" val="218"/>
</p:tagLst>
</file>

<file path=ppt/tags/tag235.xml><?xml version="1.0" encoding="utf-8"?>
<p:tagLst xmlns:p="http://schemas.openxmlformats.org/presentationml/2006/main">
  <p:tag name="AS_UNIQUEID" val="219"/>
</p:tagLst>
</file>

<file path=ppt/tags/tag236.xml><?xml version="1.0" encoding="utf-8"?>
<p:tagLst xmlns:p="http://schemas.openxmlformats.org/presentationml/2006/main">
  <p:tag name="AS_UNIQUEID" val="220"/>
</p:tagLst>
</file>

<file path=ppt/tags/tag237.xml><?xml version="1.0" encoding="utf-8"?>
<p:tagLst xmlns:p="http://schemas.openxmlformats.org/presentationml/2006/main">
  <p:tag name="AS_UNIQUEID" val="221"/>
</p:tagLst>
</file>

<file path=ppt/tags/tag238.xml><?xml version="1.0" encoding="utf-8"?>
<p:tagLst xmlns:p="http://schemas.openxmlformats.org/presentationml/2006/main">
  <p:tag name="AS_UNIQUEID" val="222"/>
</p:tagLst>
</file>

<file path=ppt/tags/tag239.xml><?xml version="1.0" encoding="utf-8"?>
<p:tagLst xmlns:p="http://schemas.openxmlformats.org/presentationml/2006/main">
  <p:tag name="AS_UNIQUEID" val="364"/>
</p:tagLst>
</file>

<file path=ppt/tags/tag240.xml><?xml version="1.0" encoding="utf-8"?>
<p:tagLst xmlns:p="http://schemas.openxmlformats.org/presentationml/2006/main">
  <p:tag name="AS_UNIQUEID" val="224"/>
</p:tagLst>
</file>

<file path=ppt/tags/tag241.xml><?xml version="1.0" encoding="utf-8"?>
<p:tagLst xmlns:p="http://schemas.openxmlformats.org/presentationml/2006/main">
  <p:tag name="AS_UNIQUEID" val="37"/>
</p:tagLst>
</file>

<file path=ppt/tags/tag242.xml><?xml version="1.0" encoding="utf-8"?>
<p:tagLst xmlns:p="http://schemas.openxmlformats.org/presentationml/2006/main">
  <p:tag name="AS_UNIQUEID" val="39"/>
</p:tagLst>
</file>

<file path=ppt/tags/tag243.xml><?xml version="1.0" encoding="utf-8"?>
<p:tagLst xmlns:p="http://schemas.openxmlformats.org/presentationml/2006/main">
  <p:tag name="AS_UNIQUEID" val="225"/>
</p:tagLst>
</file>

<file path=ppt/tags/tag244.xml><?xml version="1.0" encoding="utf-8"?>
<p:tagLst xmlns:p="http://schemas.openxmlformats.org/presentationml/2006/main">
  <p:tag name="AS_UNIQUEID" val="226"/>
</p:tagLst>
</file>

<file path=ppt/tags/tag245.xml><?xml version="1.0" encoding="utf-8"?>
<p:tagLst xmlns:p="http://schemas.openxmlformats.org/presentationml/2006/main">
  <p:tag name="AS_UNIQUEID" val="227"/>
</p:tagLst>
</file>

<file path=ppt/tags/tag246.xml><?xml version="1.0" encoding="utf-8"?>
<p:tagLst xmlns:p="http://schemas.openxmlformats.org/presentationml/2006/main">
  <p:tag name="AS_UNIQUEID" val="365"/>
</p:tagLst>
</file>

<file path=ppt/tags/tag247.xml><?xml version="1.0" encoding="utf-8"?>
<p:tagLst xmlns:p="http://schemas.openxmlformats.org/presentationml/2006/main">
  <p:tag name="AS_UNIQUEID" val="229"/>
</p:tagLst>
</file>

<file path=ppt/tags/tag248.xml><?xml version="1.0" encoding="utf-8"?>
<p:tagLst xmlns:p="http://schemas.openxmlformats.org/presentationml/2006/main">
  <p:tag name="AS_UNIQUEID" val="37"/>
</p:tagLst>
</file>

<file path=ppt/tags/tag249.xml><?xml version="1.0" encoding="utf-8"?>
<p:tagLst xmlns:p="http://schemas.openxmlformats.org/presentationml/2006/main">
  <p:tag name="AS_UNIQUEID" val="57"/>
</p:tagLst>
</file>

<file path=ppt/tags/tag250.xml><?xml version="1.0" encoding="utf-8"?>
<p:tagLst xmlns:p="http://schemas.openxmlformats.org/presentationml/2006/main">
  <p:tag name="AS_UNIQUEID" val="230"/>
</p:tagLst>
</file>

<file path=ppt/tags/tag251.xml><?xml version="1.0" encoding="utf-8"?>
<p:tagLst xmlns:p="http://schemas.openxmlformats.org/presentationml/2006/main">
  <p:tag name="AS_UNIQUEID" val="366"/>
</p:tagLst>
</file>

<file path=ppt/tags/tag252.xml><?xml version="1.0" encoding="utf-8"?>
<p:tagLst xmlns:p="http://schemas.openxmlformats.org/presentationml/2006/main">
  <p:tag name="AS_UNIQUEID" val="232"/>
</p:tagLst>
</file>

<file path=ppt/tags/tag253.xml><?xml version="1.0" encoding="utf-8"?>
<p:tagLst xmlns:p="http://schemas.openxmlformats.org/presentationml/2006/main">
  <p:tag name="AS_UNIQUEID" val="233"/>
</p:tagLst>
</file>

<file path=ppt/tags/tag254.xml><?xml version="1.0" encoding="utf-8"?>
<p:tagLst xmlns:p="http://schemas.openxmlformats.org/presentationml/2006/main">
  <p:tag name="AS_UNIQUEID" val="234"/>
</p:tagLst>
</file>

<file path=ppt/tags/tag255.xml><?xml version="1.0" encoding="utf-8"?>
<p:tagLst xmlns:p="http://schemas.openxmlformats.org/presentationml/2006/main">
  <p:tag name="AS_UNIQUEID" val="235"/>
</p:tagLst>
</file>

<file path=ppt/tags/tag256.xml><?xml version="1.0" encoding="utf-8"?>
<p:tagLst xmlns:p="http://schemas.openxmlformats.org/presentationml/2006/main">
  <p:tag name="AS_UNIQUEID" val="236"/>
</p:tagLst>
</file>

<file path=ppt/tags/tag257.xml><?xml version="1.0" encoding="utf-8"?>
<p:tagLst xmlns:p="http://schemas.openxmlformats.org/presentationml/2006/main">
  <p:tag name="AS_UNIQUEID" val="367"/>
</p:tagLst>
</file>

<file path=ppt/tags/tag258.xml><?xml version="1.0" encoding="utf-8"?>
<p:tagLst xmlns:p="http://schemas.openxmlformats.org/presentationml/2006/main">
  <p:tag name="AS_UNIQUEID" val="238"/>
</p:tagLst>
</file>

<file path=ppt/tags/tag259.xml><?xml version="1.0" encoding="utf-8"?>
<p:tagLst xmlns:p="http://schemas.openxmlformats.org/presentationml/2006/main">
  <p:tag name="AS_UNIQUEID" val="239"/>
</p:tagLst>
</file>

<file path=ppt/tags/tag260.xml><?xml version="1.0" encoding="utf-8"?>
<p:tagLst xmlns:p="http://schemas.openxmlformats.org/presentationml/2006/main">
  <p:tag name="AS_UNIQUEID" val="240"/>
</p:tagLst>
</file>

<file path=ppt/tags/tag261.xml><?xml version="1.0" encoding="utf-8"?>
<p:tagLst xmlns:p="http://schemas.openxmlformats.org/presentationml/2006/main">
  <p:tag name="AS_UNIQUEID" val="241"/>
</p:tagLst>
</file>

<file path=ppt/tags/tag262.xml><?xml version="1.0" encoding="utf-8"?>
<p:tagLst xmlns:p="http://schemas.openxmlformats.org/presentationml/2006/main">
  <p:tag name="AS_UNIQUEID" val="242"/>
</p:tagLst>
</file>

<file path=ppt/tags/tag263.xml><?xml version="1.0" encoding="utf-8"?>
<p:tagLst xmlns:p="http://schemas.openxmlformats.org/presentationml/2006/main">
  <p:tag name="AS_UNIQUEID" val="243"/>
</p:tagLst>
</file>

<file path=ppt/tags/tag264.xml><?xml version="1.0" encoding="utf-8"?>
<p:tagLst xmlns:p="http://schemas.openxmlformats.org/presentationml/2006/main">
  <p:tag name="AS_UNIQUEID" val="244"/>
</p:tagLst>
</file>

<file path=ppt/tags/tag265.xml><?xml version="1.0" encoding="utf-8"?>
<p:tagLst xmlns:p="http://schemas.openxmlformats.org/presentationml/2006/main">
  <p:tag name="AS_UNIQUEID" val="245"/>
</p:tagLst>
</file>

<file path=ppt/tags/tag266.xml><?xml version="1.0" encoding="utf-8"?>
<p:tagLst xmlns:p="http://schemas.openxmlformats.org/presentationml/2006/main">
  <p:tag name="AS_UNIQUEID" val="246"/>
</p:tagLst>
</file>

<file path=ppt/tags/tag267.xml><?xml version="1.0" encoding="utf-8"?>
<p:tagLst xmlns:p="http://schemas.openxmlformats.org/presentationml/2006/main">
  <p:tag name="AS_UNIQUEID" val="57"/>
</p:tagLst>
</file>

<file path=ppt/tags/tag268.xml><?xml version="1.0" encoding="utf-8"?>
<p:tagLst xmlns:p="http://schemas.openxmlformats.org/presentationml/2006/main">
  <p:tag name="AS_UNIQUEID" val="368"/>
</p:tagLst>
</file>

<file path=ppt/tags/tag269.xml><?xml version="1.0" encoding="utf-8"?>
<p:tagLst xmlns:p="http://schemas.openxmlformats.org/presentationml/2006/main">
  <p:tag name="AS_UNIQUEID" val="248"/>
</p:tagLst>
</file>

<file path=ppt/tags/tag270.xml><?xml version="1.0" encoding="utf-8"?>
<p:tagLst xmlns:p="http://schemas.openxmlformats.org/presentationml/2006/main">
  <p:tag name="AS_UNIQUEID" val="249"/>
</p:tagLst>
</file>

<file path=ppt/tags/tag271.xml><?xml version="1.0" encoding="utf-8"?>
<p:tagLst xmlns:p="http://schemas.openxmlformats.org/presentationml/2006/main">
  <p:tag name="AS_UNIQUEID" val="250"/>
</p:tagLst>
</file>

<file path=ppt/tags/tag272.xml><?xml version="1.0" encoding="utf-8"?>
<p:tagLst xmlns:p="http://schemas.openxmlformats.org/presentationml/2006/main">
  <p:tag name="AS_UNIQUEID" val="251"/>
</p:tagLst>
</file>

<file path=ppt/tags/tag273.xml><?xml version="1.0" encoding="utf-8"?>
<p:tagLst xmlns:p="http://schemas.openxmlformats.org/presentationml/2006/main">
  <p:tag name="AS_UNIQUEID" val="252"/>
</p:tagLst>
</file>

<file path=ppt/tags/tag274.xml><?xml version="1.0" encoding="utf-8"?>
<p:tagLst xmlns:p="http://schemas.openxmlformats.org/presentationml/2006/main">
  <p:tag name="AS_UNIQUEID" val="253"/>
</p:tagLst>
</file>

<file path=ppt/tags/tag275.xml><?xml version="1.0" encoding="utf-8"?>
<p:tagLst xmlns:p="http://schemas.openxmlformats.org/presentationml/2006/main">
  <p:tag name="AS_UNIQUEID" val="254"/>
</p:tagLst>
</file>

<file path=ppt/tags/tag276.xml><?xml version="1.0" encoding="utf-8"?>
<p:tagLst xmlns:p="http://schemas.openxmlformats.org/presentationml/2006/main">
  <p:tag name="AS_UNIQUEID" val="255"/>
</p:tagLst>
</file>

<file path=ppt/tags/tag277.xml><?xml version="1.0" encoding="utf-8"?>
<p:tagLst xmlns:p="http://schemas.openxmlformats.org/presentationml/2006/main">
  <p:tag name="AS_UNIQUEID" val="256"/>
</p:tagLst>
</file>

<file path=ppt/tags/tag278.xml><?xml version="1.0" encoding="utf-8"?>
<p:tagLst xmlns:p="http://schemas.openxmlformats.org/presentationml/2006/main">
  <p:tag name="AS_UNIQUEID" val="444"/>
</p:tagLst>
</file>

<file path=ppt/tags/tag279.xml><?xml version="1.0" encoding="utf-8"?>
<p:tagLst xmlns:p="http://schemas.openxmlformats.org/presentationml/2006/main">
  <p:tag name="AS_UNIQUEID" val="445"/>
</p:tagLst>
</file>

<file path=ppt/tags/tag280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image" Target="../media/image6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跋涉">
  <a:themeElements>
    <a:clrScheme name="凤舞九天">
      <a:dk1>
        <a:sysClr val="windowText" lastClr="000000"/>
      </a:dk1>
      <a:lt1>
        <a:sysClr val="window" lastClr="FFFFFF"/>
      </a:lt1>
      <a:dk2>
        <a:srgbClr val="004646"/>
      </a:dk2>
      <a:lt2>
        <a:srgbClr val="E1F0FF"/>
      </a:lt2>
      <a:accent1>
        <a:srgbClr val="50742F"/>
      </a:accent1>
      <a:accent2>
        <a:srgbClr val="268868"/>
      </a:accent2>
      <a:accent3>
        <a:srgbClr val="33BD56"/>
      </a:accent3>
      <a:accent4>
        <a:srgbClr val="4BC5B9"/>
      </a:accent4>
      <a:accent5>
        <a:srgbClr val="3163CA"/>
      </a:accent5>
      <a:accent6>
        <a:srgbClr val="4B14AA"/>
      </a:accent6>
      <a:hlink>
        <a:srgbClr val="D9BE02"/>
      </a:hlink>
      <a:folHlink>
        <a:srgbClr val="F900F9"/>
      </a:folHlink>
    </a:clrScheme>
    <a:fontScheme name="跋涉">
      <a:majorFont>
        <a:latin typeface="Franklin Gothic Medium"/>
        <a:ea typeface="隶书"/>
        <a:cs typeface="Arial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华文楷体"/>
        <a:cs typeface="Arial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跋涉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1">
      <vt:lpstr>Arial</vt:lpstr>
      <vt:lpstr>Calibri</vt:lpstr>
      <vt:lpstr>Franklin Gothic Medium</vt:lpstr>
      <vt:lpstr>隶书</vt:lpstr>
      <vt:lpstr>Franklin Gothic Book</vt:lpstr>
      <vt:lpstr>华文楷体</vt:lpstr>
      <vt:lpstr>宋体</vt:lpstr>
      <vt:lpstr>Wingdings 2</vt:lpstr>
      <vt:lpstr>Times New Roman</vt:lpstr>
      <vt:lpstr>Arial Black</vt:lpstr>
      <vt:lpstr>Traditional Arabic</vt:lpstr>
      <vt:lpstr>方正舒体</vt:lpstr>
      <vt:lpstr>Cambria Math</vt:lpstr>
      <vt:lpstr>楷体</vt:lpstr>
      <vt:lpstr>华文宋体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2024-09-16T11:47:20.277</cp:lastPrinted>
  <dcterms:created xsi:type="dcterms:W3CDTF">2024-09-16T03:47:20Z</dcterms:created>
  <dcterms:modified xsi:type="dcterms:W3CDTF">2024-09-16T03:47:22Z</dcterms:modified>
</cp:coreProperties>
</file>