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1F06B-25AF-4405-BDD0-B29DFDB19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B4BB8-0262-4747-9C59-41497D84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E1350-9186-48A1-BEE4-32A46F330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9635C-E5ED-41A5-99FB-236B47A7C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361ED-58D5-413C-A6DC-F7433913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D52B23-0543-42C3-8660-970826425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08C66-EC71-4776-8DEA-B5128F22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EABCD-61AB-40E0-9A5B-A142881D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7C355-F50E-4A0D-8C7F-6FE41CFD6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0DCA2-A81C-4624-B9FC-629F3AC5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E9554-B9A1-40E2-994B-893E85439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15136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利用人工智能技术优化中小学生学习资源的配置与管理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人工智能技术在教育领域的应用概述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中小学生学习资源配置的现状与问题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人工智能技术优化中小学生学习资源配置的策略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人工智能技术优化中小学生学习资源管理的实践案例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人工智能技术在教育领域的应用概述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人工智能技术的核心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人工智能技术的应用领域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指通过计算机算法和模型模拟人类的智能行为，实现机器自主学习的技术。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机器学习、深度学习、自然语言处理、计算机视觉等技术。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医疗、金融、交通、教育等。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人工智能技术在教育领域的发展历程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20世纪50年代，人工智能技术开始应用于教育领域，主要集中在智能教学系统和专家系统等方面。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20世纪90年代，随着计算机技术和互联网的发展，人工智能技术在教育领域的应用逐渐增多，如在线教育平台、智能题库等。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21世纪初，随着深度学习等人工智能技术的突破，教育领域的应用逐渐成熟，如个性化推荐学习资源、智能评估等。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个性化推荐学习资源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智能评估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智能题库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人工智能技术在教育领域的应用现状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利用人工智能技术提供在线课程、学习辅导等服务，方便学生学习。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通过机器学习和自然语言处理等技术，对学生作业进行自动批改和评估，减轻教师负担。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根据学生的学习情况和兴趣爱好，智能推荐适合的学习资源，提高学习效果。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通过大数据和机器学习等技术，构建智能题库，方便学生查找和练习题目。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中小学生学习资源配置的现状与问题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学习资源分布不均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学习资源更新缓慢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学习资源管理效率低下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中小学生学习资源配置的现状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传统学习资源更新周期较长，难以满足快速发展的教育需求。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缺乏有效的学习资源管理机制，导致资源重复建设、浪费现象严重。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城乡之间、不同地区之间的学习资源存在明显差异，优质学习资源集中在发达地区和城市中心。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优质学习资源供不应求，而部分地区和学校存在资源闲置、浪费现象。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资源供需矛盾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资源更新滞后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资源配置倾向于发达地区和城市中心，导致城乡和地区间教育差距进一步拉大。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传统学习资源更新速度慢，无法跟上教育改革和发展的步伐。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中小学生学习资源配置存在的问题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缺乏有效的政策引导和支持，导致学习资源配置不合理。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缺乏先进的技术手段支持，导致学习资源配置和管理效率低下。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教育经费投入不足，限制了学习资源的建设和更新。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中小学生学习资源配置问题的原因分析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https://d.book118.com/417015136024006030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2024-09-01T15:37:09.576</cp:lastPrinted>
  <dcterms:created xsi:type="dcterms:W3CDTF">2024-09-01T07:37:09Z</dcterms:created>
  <dcterms:modified xsi:type="dcterms:W3CDTF">2024-09-01T07:37:11Z</dcterms:modified>
</cp:coreProperties>
</file>