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4B3E3-F95A-4CA0-963E-A62215A69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53510-60B1-437B-8132-4233AA313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28FD01-FAEC-4AF4-9161-7F2ED90DF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086FBB-39AE-4E60-B94D-07BC9EE39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F8D75D-FBF3-4A7E-97B5-BD4D567E8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3E510B-98B2-4C8C-9606-DA42E8782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C13563-9319-4748-97E0-8A0761305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8A34A2-07C1-489D-A1F4-8901A55CC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4642DB-85F7-4FD8-A5EF-3586228F0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14AFA-8CDA-4A9C-B8CF-91C0B8699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2B6C89-AD48-437E-A096-84FBE3A49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02001520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《新客户开发分享》ppt课件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新客户开发的重要性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增加销售额和市场份额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新客户通常对产品或服务有新的需求和期望，能够为企业带来新的增长点。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开发新客户是增加销售额和市场份额的关键途径，随着客户基数的增加，销售额自然会相应提升。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19" b="67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提升品牌知名度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通过开发新客户，企业能够扩大品牌的影响力和知名度，吸引更多潜在客户的关注。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新客户在购买产品或服务后，会成为企业的忠实拥趸，并积极向周围的人推荐，进一步增加品牌知名度。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开发新客户有助于企业优化客户结构，提高客户质量和忠诚度。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新客户的加入能够为企业带来更多的新鲜血液和创新思维，促进企业不断进步和发展。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优化客户结构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明确调研目的，确定需要了解的信息，如市场规模、竞争对手情况、客户需求等。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确定调研目标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设计调研方法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分析调研结果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选择合适的调研方法，如问卷调查、访谈、观察等，确保收集到准确、全面的数据。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对收集到的数据进行整理、分析，提取有价值的信息，为制定营销计划提供依据。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市场调研与分析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根据市场调研结果，制定具体的营销目标，如提高品牌知名度、促进销售等。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确定营销目标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根据目标客户群体和竞争对手情况，制定有针对性的营销策略，如广告宣传、促销活动等。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为营销计划分配预算，并制定详细的时间表，确保计划的有效执行。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制定预算和时间表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制定营销计划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确定目标客户群体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识别目标客户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通过市场调研，了解目标客户的需求、偏好和行为特征，确定最具潜力的客户群体。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制定客户策略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针对目标客户群体，制定有针对性的客户策略，如个性化服务、增值服务等。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建立客户关系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通过多种渠道与目标客户建立联系，提高客户黏性和忠诚度。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根据市场情况和公司战略，制定具体的销售目标，如销售额、市场份额等。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确定销售目标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根据目标客户群体和竞争对手情况，制定有针对性的销售策略，如价格策略、渠道策略等。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制定销售策略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加强销售团队的培训和管理，提高销售人员的专业素质和销售技巧。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提高销售团队能力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制定销售策略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新客户开发技巧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用简单明了的语言表达自己的观点，避免使用过于专业或复杂的术语。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在与客户交流时，要全神贯注地倾听客户的需求和意见，不要打断客户。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对于客户提出的问题或意见，要给予积极的反馈，不要让客户感到被忽视。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0791" b="10791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31667" r="316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良好的沟通技巧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https://d.book118.com/417020015200006030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2024-09-02T20:33:49.406</cp:lastPrinted>
  <dcterms:created xsi:type="dcterms:W3CDTF">2024-09-02T12:33:49Z</dcterms:created>
  <dcterms:modified xsi:type="dcterms:W3CDTF">2024-09-02T12:33:51Z</dcterms:modified>
</cp:coreProperties>
</file>