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07E02-23D6-4F49-9167-6580BF196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E3878A-E251-42DC-B017-EC9E15438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BB037-E865-4E72-A72C-C6E801B62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19ABB-73DC-416A-B781-BB44635E2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665C7A-DDE7-41BF-91D6-84C031DF9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7A8CF-D117-4D3D-8C13-613F880E2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3F4218-7DD4-42D0-9EF3-AC485701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A70C8-723B-4EC0-BB86-0B041B4B6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2EDBF-1090-4CDC-AD9A-364ADCF2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B0EFB-E55E-4B0F-95CE-170ED4D95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00095-3391-4D3A-B9F8-3CC7B4313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200301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2024年度医院骨质疏松治疗室护理工作计划课件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骨质疏松治疗室护理工作现状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2024年度骨质疏松治疗室护理工作计划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提高骨质疏松治疗室护理质量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通过制定和实施护理工作计划，规范护理行为，提高护理质量和效率，为患者提供更加优质的护理服务。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随着医疗改革的不断深入，对医院护理工作提出了更高的要求。制定护理工作计划有利于医院适应改革需求，提升整体护理水平。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骨质疏松治疗室涉及高风险的治疗和护理操作，制定详细的护理工作计划有助于降低医疗差错和事故的发生率，保障患者安全。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骨质疏松治疗室护士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本计划适用于在骨质疏松治疗室工作的所有护士，包括护士长、责任护士、值班护士等。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相关医护人员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与骨质疏松治疗室工作密切相关的医生、药师、营养师等其他医护人员也需要了解和遵循本计划的部分内容。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患者及家属有权了解和参与治疗过程及护理工作，本计划的部分内容也可供其参考。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骨质疏松治疗室护理工作现状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目前骨质疏松治疗室共有10名护理人员，包括2名主管护师、4名护师和4名护士，人员结构较为合理。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人员数量与结构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工作负荷与排班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所有护理人员均接受过骨质疏松相关知识和技能的培训，具备相应的护理能力。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护理人员的工作负荷适中，排班制度合理，能够保证工作的连续性和稳定性。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https://d.book118.com/417020030150006043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2024-09-17T19:29:08.493</cp:lastPrinted>
  <dcterms:created xsi:type="dcterms:W3CDTF">2024-09-17T11:29:08Z</dcterms:created>
  <dcterms:modified xsi:type="dcterms:W3CDTF">2024-09-17T11:29:10Z</dcterms:modified>
</cp:coreProperties>
</file>