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09B724-B797-4BAE-8BA2-E6AE45924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F79867-BD36-4DD4-90B9-15F7FB786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AFB49-199C-4123-A25A-A41A39AA3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659C54-2B22-4F10-8283-B1A5DE48C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7EB089-0366-4FA1-B345-1312F801D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9661D8-6C27-4207-ADEB-C3FDD27F5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4E65F4-52E5-4408-A62E-30E3FA9FB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63CDF4-AE05-4F51-BB27-826DC69FD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F44BFC-43AC-4C81-9D09-4D26324B6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02DBAC-7E8A-4E84-AADA-061079D0F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DE81AE-6250-4857-9C5D-548476871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02113313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水闸消防安全知识讲座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水闸消防安全设施与器材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水闸消防安全培训与演练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水闸消防安全未来发展与展望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水闸消防安全是指在水利工程中，通过采取一系列措施，确保水闸设施的消防安全，防止火灾事故的发生，保障人民生命财产安全。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作为水利工程的重要组成部分，其消防安全直接关系到周边居民的生命财产安全和生态环境保护。同时，水闸设施的特殊性也要求我们必须高度重视其消防安全工作，采取切实有效的措施，预防火灾事故的发生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水闸消防安全的定义与重要性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水闸消防安全工作需要全体员工的积极参与和协作，形成良好的安全文化氛围。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水闸消防安全管理应采用科学的方法和技术手段，提高管理效率和水平，确保消防安全工作的有效实施。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水闸消防安全应以预防为主，加强日常巡查和隐患排查，及时发现并消除火灾隐患。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水闸消防安全管理应明确责任主体，落实各级管理人员和操作人员的职责，形成完整的责任体系。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科学管理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责任落实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水闸消防安全的基本原则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作为国家层面的法律，对水闸消防安全工作提出了基本要求和规范。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《中华人民共和国消防法》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专门针对水利工程安全管理制定的行政法规，对水闸消防安全工作做出了具体规定。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《水利工程安全管理条例》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对水闸消防设计做出了具体的标准和要求，是进行水闸消防设计的重要依据。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《水利工程消防设计规范》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指导水闸管理单位编制灭火预案，提高应对火灾事故的快速反应和处置能力。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《水利工程灭火预案编制导则》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水闸消防安全的法律法规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水闸消防安全设施与器材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水闸应设有可靠的水源，如水库、河流等，并确保水源充足，以满足灭火时的用水需求。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消防水源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水闸应配备消防泵，用于将水源输送至火场，提供灭火所需的水量和水压。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消防水源与消防泵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水闸应配备足够的灭火器，包括干粉灭火器、泡沫灭火器等，以便在火灾初期及时扑灭。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除了灭火器，水闸还应配备其他灭火器材，如灭火弹、灭火水枪等，以提高灭火效率。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灭火器与灭火器材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灭火器材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在火灾发生时，消防人员可以通过消防栓获取水源，进行灭火。水闸应设置足够的消防栓，并确保其正常工作。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消防水带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消防水带是连接消防栓和消防水枪的重要工具，水闸应配备足够的消防水带，以确保灭火工作的顺利进行。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消防栓与消防水带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其他消防安全设施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火灾报警系统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水闸应安装火灾报警系统，及时发现火情并通知相关人员。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应急照明和疏散指示标志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火灾发生时，为了确保人员安全疏散，水闸应设有应急照明和疏散指示标志。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安全出口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水闸应设置足够的安全出口，确保人员在火灾发生时能够迅速撤离。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水闸消防安全操作流程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火灾报警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一旦发现火情，应立即按下火灾报警按钮，向消防部门报警，并通知其他人员参与应急响应。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应急响应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在火灾发生时，应迅速启动应急响应程序，组织人员疏散，并采取必要的紧急措施，如切断电源、关闭燃气等。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火灾报警与应急响应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667" r="5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掌握灭火器的正确使用方法，如拔掉保险销、握住喷嘴、按下压把等，对准火源进行灭火。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定期检查灭火器压力是否正常，确认喷嘴是否堵塞，并及时进行充装或更换。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维护与保养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灭火器的使用与维护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https://d.book118.com/417021133134006033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2024-09-07T06:18:52.443</cp:lastPrinted>
  <dcterms:created xsi:type="dcterms:W3CDTF">2024-09-06T22:18:52Z</dcterms:created>
  <dcterms:modified xsi:type="dcterms:W3CDTF">2024-09-06T22:18:54Z</dcterms:modified>
</cp:coreProperties>
</file>