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47D6DD-D6EC-4A39-A407-03CDA493C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4A9B2-4D0B-4C64-8597-ABC7DB217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D18AA6-3A89-4DF5-A967-74C35D28F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69141B-9D00-472E-965B-DFE7F5E23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C31E9-DF35-45D6-85F6-9EE7D98577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8A8CBE-8AE2-4ADC-A972-F0CEA3ACFD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D597FF-17AB-4CAB-AE4A-A47477F6FB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85185-8C9D-4914-8217-EF8347BB9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C6302-E538-464A-A40C-42E632965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FFCAC-01B0-4881-BAF5-BEC10B15D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98188-94A9-4CF0-96D6-6995E1E3D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4597400" cy="48260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a:xfrm>
            <a:off x="5760842" y="1445928"/>
            <a:ext cx="5549900" cy="4382770"/>
          </a:xfrm>
          <a:prstGeom prst="rect">
            <a:avLst/>
          </a:prstGeom>
        </p:spPr>
        <p:txBody>
          <a:bodyPr wrap="square" lIns="0" tIns="0" rIns="0" bIns="0">
            <a:spAutoFit/>
          </a:bodyPr>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6.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7.png" /><Relationship Id="rId3" Type="http://schemas.openxmlformats.org/officeDocument/2006/relationships/image" Target="../media/image6.png" /><Relationship Id="rId4" Type="http://schemas.openxmlformats.org/officeDocument/2006/relationships/image" Target="../media/image8.png" /><Relationship Id="rId5" Type="http://schemas.openxmlformats.org/officeDocument/2006/relationships/image" Target="../media/image7.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18.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7.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4.png" /><Relationship Id="rId12" Type="http://schemas.openxmlformats.org/officeDocument/2006/relationships/image" Target="../media/image13.png"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10.png" /><Relationship Id="rId8" Type="http://schemas.openxmlformats.org/officeDocument/2006/relationships/image" Target="../media/image9.png" /><Relationship Id="rId9"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3.png" /><Relationship Id="rId2" Type="http://schemas.openxmlformats.org/officeDocument/2006/relationships/image" Target="../media/image21.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10.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2116402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722267" y="1898061"/>
            <a:ext cx="5283200" cy="1918335"/>
          </a:xfrm>
          <a:prstGeom prst="rect">
            <a:avLst/>
          </a:prstGeom>
        </p:spPr>
        <p:txBody>
          <a:bodyPr vert="horz" wrap="square" lIns="0" tIns="11430" rIns="0" bIns="0" rtlCol="0">
            <a:spAutoFit/>
          </a:bodyPr>
          <a:lstStyle/>
          <a:p>
            <a:pPr marL="12700" marR="5080">
              <a:lnSpc>
                <a:spcPct val="120600"/>
              </a:lnSpc>
              <a:spcBef>
                <a:spcPts val="90"/>
              </a:spcBef>
            </a:pPr>
            <a:r>
              <a:rPr sz="5150" spc="-10">
                <a:solidFill>
                  <a:srgbClr val="FFFFFF"/>
                </a:solidFill>
              </a:rPr>
              <a:t>润肤护肤品行业报</a:t>
            </a:r>
            <a:r>
              <a:rPr sz="5150" spc="-50">
                <a:solidFill>
                  <a:srgbClr val="FFFFFF"/>
                </a:solidFill>
              </a:rPr>
              <a:t>告</a:t>
            </a:r>
            <a:endParaRPr sz="51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7490" y="810387"/>
            <a:ext cx="5298440" cy="5295900"/>
            <a:chOff x="297490" y="810387"/>
            <a:chExt cx="5298440" cy="5295900"/>
          </a:xfrm>
        </p:grpSpPr>
        <p:sp>
          <p:nvSpPr>
            <p:cNvPr id="3" name="object 3"/>
            <p:cNvSpPr/>
            <p:nvPr/>
          </p:nvSpPr>
          <p:spPr>
            <a:xfrm>
              <a:off x="297490" y="810387"/>
              <a:ext cx="5298440" cy="5295900"/>
            </a:xfrm>
            <a:custGeom>
              <a:rect l="l" t="t" r="r" b="b"/>
              <a:pathLst>
                <a:path w="5298440" h="5295900">
                  <a:moveTo>
                    <a:pt x="2934605" y="12700"/>
                  </a:moveTo>
                  <a:lnTo>
                    <a:pt x="2363567" y="12700"/>
                  </a:lnTo>
                  <a:lnTo>
                    <a:pt x="2410586" y="0"/>
                  </a:lnTo>
                  <a:lnTo>
                    <a:pt x="2887587" y="0"/>
                  </a:lnTo>
                  <a:lnTo>
                    <a:pt x="2934605" y="12700"/>
                  </a:lnTo>
                  <a:close/>
                </a:path>
                <a:path w="5298440" h="5295900">
                  <a:moveTo>
                    <a:pt x="3027903" y="25400"/>
                  </a:moveTo>
                  <a:lnTo>
                    <a:pt x="2270269" y="25400"/>
                  </a:lnTo>
                  <a:lnTo>
                    <a:pt x="2316792" y="12700"/>
                  </a:lnTo>
                  <a:lnTo>
                    <a:pt x="2981380" y="12700"/>
                  </a:lnTo>
                  <a:lnTo>
                    <a:pt x="3027903" y="25400"/>
                  </a:lnTo>
                  <a:close/>
                </a:path>
                <a:path w="5298440" h="5295900">
                  <a:moveTo>
                    <a:pt x="3120167" y="38100"/>
                  </a:moveTo>
                  <a:lnTo>
                    <a:pt x="2178005" y="38100"/>
                  </a:lnTo>
                  <a:lnTo>
                    <a:pt x="2224004" y="25400"/>
                  </a:lnTo>
                  <a:lnTo>
                    <a:pt x="3074168" y="25400"/>
                  </a:lnTo>
                  <a:lnTo>
                    <a:pt x="3120167" y="38100"/>
                  </a:lnTo>
                  <a:close/>
                </a:path>
                <a:path w="5298440" h="5295900">
                  <a:moveTo>
                    <a:pt x="3165897" y="5245100"/>
                  </a:moveTo>
                  <a:lnTo>
                    <a:pt x="2132281" y="5245100"/>
                  </a:lnTo>
                  <a:lnTo>
                    <a:pt x="1691635" y="5118100"/>
                  </a:lnTo>
                  <a:lnTo>
                    <a:pt x="1649391" y="5092700"/>
                  </a:lnTo>
                  <a:lnTo>
                    <a:pt x="1565990" y="5067300"/>
                  </a:lnTo>
                  <a:lnTo>
                    <a:pt x="1484086" y="5016500"/>
                  </a:lnTo>
                  <a:lnTo>
                    <a:pt x="1443714" y="5003800"/>
                  </a:lnTo>
                  <a:lnTo>
                    <a:pt x="1403738" y="4978400"/>
                  </a:lnTo>
                  <a:lnTo>
                    <a:pt x="1364166" y="4965700"/>
                  </a:lnTo>
                  <a:lnTo>
                    <a:pt x="1286260" y="4914900"/>
                  </a:lnTo>
                  <a:lnTo>
                    <a:pt x="1210054" y="4864100"/>
                  </a:lnTo>
                  <a:lnTo>
                    <a:pt x="1135607" y="4813300"/>
                  </a:lnTo>
                  <a:lnTo>
                    <a:pt x="1062975" y="4762500"/>
                  </a:lnTo>
                  <a:lnTo>
                    <a:pt x="992218" y="4711700"/>
                  </a:lnTo>
                  <a:lnTo>
                    <a:pt x="957560" y="4686300"/>
                  </a:lnTo>
                  <a:lnTo>
                    <a:pt x="923393" y="4648200"/>
                  </a:lnTo>
                  <a:lnTo>
                    <a:pt x="889722" y="4622800"/>
                  </a:lnTo>
                  <a:lnTo>
                    <a:pt x="856557" y="4597400"/>
                  </a:lnTo>
                  <a:lnTo>
                    <a:pt x="823904" y="4559300"/>
                  </a:lnTo>
                  <a:lnTo>
                    <a:pt x="791769" y="4533900"/>
                  </a:lnTo>
                  <a:lnTo>
                    <a:pt x="760161" y="4495800"/>
                  </a:lnTo>
                  <a:lnTo>
                    <a:pt x="729087" y="4470400"/>
                  </a:lnTo>
                  <a:lnTo>
                    <a:pt x="698554" y="4432300"/>
                  </a:lnTo>
                  <a:lnTo>
                    <a:pt x="668568" y="4406900"/>
                  </a:lnTo>
                  <a:lnTo>
                    <a:pt x="639138" y="4368800"/>
                  </a:lnTo>
                  <a:lnTo>
                    <a:pt x="610271" y="4330700"/>
                  </a:lnTo>
                  <a:lnTo>
                    <a:pt x="581974" y="4305300"/>
                  </a:lnTo>
                  <a:lnTo>
                    <a:pt x="554253" y="4267200"/>
                  </a:lnTo>
                  <a:lnTo>
                    <a:pt x="527117" y="4229100"/>
                  </a:lnTo>
                  <a:lnTo>
                    <a:pt x="500573" y="4191000"/>
                  </a:lnTo>
                  <a:lnTo>
                    <a:pt x="474627" y="4152900"/>
                  </a:lnTo>
                  <a:lnTo>
                    <a:pt x="449287" y="4114800"/>
                  </a:lnTo>
                  <a:lnTo>
                    <a:pt x="424561" y="4076700"/>
                  </a:lnTo>
                  <a:lnTo>
                    <a:pt x="400455" y="4038600"/>
                  </a:lnTo>
                  <a:lnTo>
                    <a:pt x="376976" y="4000500"/>
                  </a:lnTo>
                  <a:lnTo>
                    <a:pt x="354133" y="3962400"/>
                  </a:lnTo>
                  <a:lnTo>
                    <a:pt x="331932" y="3924300"/>
                  </a:lnTo>
                  <a:lnTo>
                    <a:pt x="310380" y="3886200"/>
                  </a:lnTo>
                  <a:lnTo>
                    <a:pt x="289485" y="3848100"/>
                  </a:lnTo>
                  <a:lnTo>
                    <a:pt x="269254" y="3810000"/>
                  </a:lnTo>
                  <a:lnTo>
                    <a:pt x="249695" y="3771900"/>
                  </a:lnTo>
                  <a:lnTo>
                    <a:pt x="230813" y="3721100"/>
                  </a:lnTo>
                  <a:lnTo>
                    <a:pt x="212617" y="3683000"/>
                  </a:lnTo>
                  <a:lnTo>
                    <a:pt x="195114" y="3644900"/>
                  </a:lnTo>
                  <a:lnTo>
                    <a:pt x="178312" y="3594100"/>
                  </a:lnTo>
                  <a:lnTo>
                    <a:pt x="162216" y="3556000"/>
                  </a:lnTo>
                  <a:lnTo>
                    <a:pt x="146835" y="3517900"/>
                  </a:lnTo>
                  <a:lnTo>
                    <a:pt x="132176" y="3467100"/>
                  </a:lnTo>
                  <a:lnTo>
                    <a:pt x="118246" y="3429000"/>
                  </a:lnTo>
                  <a:lnTo>
                    <a:pt x="105053" y="3378200"/>
                  </a:lnTo>
                  <a:lnTo>
                    <a:pt x="92602" y="3340100"/>
                  </a:lnTo>
                  <a:lnTo>
                    <a:pt x="80903" y="3289300"/>
                  </a:lnTo>
                  <a:lnTo>
                    <a:pt x="69962" y="3251200"/>
                  </a:lnTo>
                  <a:lnTo>
                    <a:pt x="59786" y="3200400"/>
                  </a:lnTo>
                  <a:lnTo>
                    <a:pt x="50382" y="3162300"/>
                  </a:lnTo>
                  <a:lnTo>
                    <a:pt x="41758" y="3111500"/>
                  </a:lnTo>
                  <a:lnTo>
                    <a:pt x="33921" y="3073400"/>
                  </a:lnTo>
                  <a:lnTo>
                    <a:pt x="26879" y="3022600"/>
                  </a:lnTo>
                  <a:lnTo>
                    <a:pt x="20637" y="2971800"/>
                  </a:lnTo>
                  <a:lnTo>
                    <a:pt x="15205" y="2933700"/>
                  </a:lnTo>
                  <a:lnTo>
                    <a:pt x="10588" y="2882900"/>
                  </a:lnTo>
                  <a:lnTo>
                    <a:pt x="6795" y="2832100"/>
                  </a:lnTo>
                  <a:lnTo>
                    <a:pt x="3832" y="2781300"/>
                  </a:lnTo>
                  <a:lnTo>
                    <a:pt x="1706" y="2743200"/>
                  </a:lnTo>
                  <a:lnTo>
                    <a:pt x="425" y="2692400"/>
                  </a:lnTo>
                  <a:lnTo>
                    <a:pt x="0" y="2641600"/>
                  </a:lnTo>
                  <a:lnTo>
                    <a:pt x="428" y="2590800"/>
                  </a:lnTo>
                  <a:lnTo>
                    <a:pt x="1708" y="2552700"/>
                  </a:lnTo>
                  <a:lnTo>
                    <a:pt x="3834" y="2501900"/>
                  </a:lnTo>
                  <a:lnTo>
                    <a:pt x="6797" y="2451100"/>
                  </a:lnTo>
                  <a:lnTo>
                    <a:pt x="10590" y="2400300"/>
                  </a:lnTo>
                  <a:lnTo>
                    <a:pt x="15207" y="2362200"/>
                  </a:lnTo>
                  <a:lnTo>
                    <a:pt x="20639" y="2311400"/>
                  </a:lnTo>
                  <a:lnTo>
                    <a:pt x="26881" y="2260600"/>
                  </a:lnTo>
                  <a:lnTo>
                    <a:pt x="33923" y="2222500"/>
                  </a:lnTo>
                  <a:lnTo>
                    <a:pt x="41760" y="2171700"/>
                  </a:lnTo>
                  <a:lnTo>
                    <a:pt x="50384" y="2120900"/>
                  </a:lnTo>
                  <a:lnTo>
                    <a:pt x="59787" y="2082800"/>
                  </a:lnTo>
                  <a:lnTo>
                    <a:pt x="69963" y="2032000"/>
                  </a:lnTo>
                  <a:lnTo>
                    <a:pt x="80905" y="1993900"/>
                  </a:lnTo>
                  <a:lnTo>
                    <a:pt x="92604" y="1943100"/>
                  </a:lnTo>
                  <a:lnTo>
                    <a:pt x="105054" y="1905000"/>
                  </a:lnTo>
                  <a:lnTo>
                    <a:pt x="118248" y="1854200"/>
                  </a:lnTo>
                  <a:lnTo>
                    <a:pt x="132178" y="1816100"/>
                  </a:lnTo>
                  <a:lnTo>
                    <a:pt x="146837" y="1765300"/>
                  </a:lnTo>
                  <a:lnTo>
                    <a:pt x="162217" y="1727200"/>
                  </a:lnTo>
                  <a:lnTo>
                    <a:pt x="178313" y="1689100"/>
                  </a:lnTo>
                  <a:lnTo>
                    <a:pt x="195116" y="1638300"/>
                  </a:lnTo>
                  <a:lnTo>
                    <a:pt x="212618" y="1600200"/>
                  </a:lnTo>
                  <a:lnTo>
                    <a:pt x="230814" y="1562100"/>
                  </a:lnTo>
                  <a:lnTo>
                    <a:pt x="249696" y="1524000"/>
                  </a:lnTo>
                  <a:lnTo>
                    <a:pt x="269255" y="1473200"/>
                  </a:lnTo>
                  <a:lnTo>
                    <a:pt x="289486" y="1435100"/>
                  </a:lnTo>
                  <a:lnTo>
                    <a:pt x="310381" y="1397000"/>
                  </a:lnTo>
                  <a:lnTo>
                    <a:pt x="331933" y="1358900"/>
                  </a:lnTo>
                  <a:lnTo>
                    <a:pt x="354134" y="1320800"/>
                  </a:lnTo>
                  <a:lnTo>
                    <a:pt x="376977" y="1282700"/>
                  </a:lnTo>
                  <a:lnTo>
                    <a:pt x="400455" y="1244600"/>
                  </a:lnTo>
                  <a:lnTo>
                    <a:pt x="424561" y="1206500"/>
                  </a:lnTo>
                  <a:lnTo>
                    <a:pt x="449288" y="1168400"/>
                  </a:lnTo>
                  <a:lnTo>
                    <a:pt x="474627" y="1130300"/>
                  </a:lnTo>
                  <a:lnTo>
                    <a:pt x="500573" y="1092200"/>
                  </a:lnTo>
                  <a:lnTo>
                    <a:pt x="527117" y="1054100"/>
                  </a:lnTo>
                  <a:lnTo>
                    <a:pt x="554253" y="1016000"/>
                  </a:lnTo>
                  <a:lnTo>
                    <a:pt x="581974" y="990600"/>
                  </a:lnTo>
                  <a:lnTo>
                    <a:pt x="610271" y="952500"/>
                  </a:lnTo>
                  <a:lnTo>
                    <a:pt x="639139" y="914400"/>
                  </a:lnTo>
                  <a:lnTo>
                    <a:pt x="668568" y="889000"/>
                  </a:lnTo>
                  <a:lnTo>
                    <a:pt x="698554" y="850900"/>
                  </a:lnTo>
                  <a:lnTo>
                    <a:pt x="729087" y="812800"/>
                  </a:lnTo>
                  <a:lnTo>
                    <a:pt x="760161" y="787400"/>
                  </a:lnTo>
                  <a:lnTo>
                    <a:pt x="791769" y="749300"/>
                  </a:lnTo>
                  <a:lnTo>
                    <a:pt x="823903" y="723900"/>
                  </a:lnTo>
                  <a:lnTo>
                    <a:pt x="856557" y="698500"/>
                  </a:lnTo>
                  <a:lnTo>
                    <a:pt x="889722" y="660400"/>
                  </a:lnTo>
                  <a:lnTo>
                    <a:pt x="923392" y="635000"/>
                  </a:lnTo>
                  <a:lnTo>
                    <a:pt x="957560" y="609600"/>
                  </a:lnTo>
                  <a:lnTo>
                    <a:pt x="992218" y="571500"/>
                  </a:lnTo>
                  <a:lnTo>
                    <a:pt x="1027358" y="546100"/>
                  </a:lnTo>
                  <a:lnTo>
                    <a:pt x="1099060" y="495300"/>
                  </a:lnTo>
                  <a:lnTo>
                    <a:pt x="1172607" y="444500"/>
                  </a:lnTo>
                  <a:lnTo>
                    <a:pt x="1247940" y="393700"/>
                  </a:lnTo>
                  <a:lnTo>
                    <a:pt x="1325003" y="342900"/>
                  </a:lnTo>
                  <a:lnTo>
                    <a:pt x="1364165" y="330200"/>
                  </a:lnTo>
                  <a:lnTo>
                    <a:pt x="1443714" y="279400"/>
                  </a:lnTo>
                  <a:lnTo>
                    <a:pt x="1484086" y="266700"/>
                  </a:lnTo>
                  <a:lnTo>
                    <a:pt x="1524846" y="241300"/>
                  </a:lnTo>
                  <a:lnTo>
                    <a:pt x="1565989" y="228600"/>
                  </a:lnTo>
                  <a:lnTo>
                    <a:pt x="1607506" y="203200"/>
                  </a:lnTo>
                  <a:lnTo>
                    <a:pt x="1691634" y="177800"/>
                  </a:lnTo>
                  <a:lnTo>
                    <a:pt x="1734231" y="152400"/>
                  </a:lnTo>
                  <a:lnTo>
                    <a:pt x="2132280" y="38100"/>
                  </a:lnTo>
                  <a:lnTo>
                    <a:pt x="3165893" y="38100"/>
                  </a:lnTo>
                  <a:lnTo>
                    <a:pt x="3563942" y="152400"/>
                  </a:lnTo>
                  <a:lnTo>
                    <a:pt x="3606539" y="177800"/>
                  </a:lnTo>
                  <a:lnTo>
                    <a:pt x="3690667" y="203200"/>
                  </a:lnTo>
                  <a:lnTo>
                    <a:pt x="3732184" y="228600"/>
                  </a:lnTo>
                  <a:lnTo>
                    <a:pt x="3773326" y="241300"/>
                  </a:lnTo>
                  <a:lnTo>
                    <a:pt x="3814087" y="266700"/>
                  </a:lnTo>
                  <a:lnTo>
                    <a:pt x="3854459" y="279400"/>
                  </a:lnTo>
                  <a:lnTo>
                    <a:pt x="3934008" y="330200"/>
                  </a:lnTo>
                  <a:lnTo>
                    <a:pt x="3973170" y="342900"/>
                  </a:lnTo>
                  <a:lnTo>
                    <a:pt x="4050233" y="393700"/>
                  </a:lnTo>
                  <a:lnTo>
                    <a:pt x="4125567" y="444500"/>
                  </a:lnTo>
                  <a:lnTo>
                    <a:pt x="4199114" y="495300"/>
                  </a:lnTo>
                  <a:lnTo>
                    <a:pt x="4270815" y="546100"/>
                  </a:lnTo>
                  <a:lnTo>
                    <a:pt x="4305956" y="571500"/>
                  </a:lnTo>
                  <a:lnTo>
                    <a:pt x="4340614" y="609600"/>
                  </a:lnTo>
                  <a:lnTo>
                    <a:pt x="4374782" y="635000"/>
                  </a:lnTo>
                  <a:lnTo>
                    <a:pt x="4408452" y="660400"/>
                  </a:lnTo>
                  <a:lnTo>
                    <a:pt x="4441617" y="698500"/>
                  </a:lnTo>
                  <a:lnTo>
                    <a:pt x="4474271" y="723900"/>
                  </a:lnTo>
                  <a:lnTo>
                    <a:pt x="4506405" y="749300"/>
                  </a:lnTo>
                  <a:lnTo>
                    <a:pt x="4538013" y="787400"/>
                  </a:lnTo>
                  <a:lnTo>
                    <a:pt x="4569087" y="812800"/>
                  </a:lnTo>
                  <a:lnTo>
                    <a:pt x="4599621" y="850900"/>
                  </a:lnTo>
                  <a:lnTo>
                    <a:pt x="4629606" y="889000"/>
                  </a:lnTo>
                  <a:lnTo>
                    <a:pt x="4659036" y="914400"/>
                  </a:lnTo>
                  <a:lnTo>
                    <a:pt x="4687904" y="952500"/>
                  </a:lnTo>
                  <a:lnTo>
                    <a:pt x="4716201" y="990600"/>
                  </a:lnTo>
                  <a:lnTo>
                    <a:pt x="4743922" y="1016000"/>
                  </a:lnTo>
                  <a:lnTo>
                    <a:pt x="4771058" y="1054100"/>
                  </a:lnTo>
                  <a:lnTo>
                    <a:pt x="4797602" y="1092200"/>
                  </a:lnTo>
                  <a:lnTo>
                    <a:pt x="4823548" y="1130300"/>
                  </a:lnTo>
                  <a:lnTo>
                    <a:pt x="4848888" y="1168400"/>
                  </a:lnTo>
                  <a:lnTo>
                    <a:pt x="4873614" y="1206500"/>
                  </a:lnTo>
                  <a:lnTo>
                    <a:pt x="4897720" y="1244600"/>
                  </a:lnTo>
                  <a:lnTo>
                    <a:pt x="4921199" y="1282700"/>
                  </a:lnTo>
                  <a:lnTo>
                    <a:pt x="4944042" y="1320800"/>
                  </a:lnTo>
                  <a:lnTo>
                    <a:pt x="4966243" y="1358900"/>
                  </a:lnTo>
                  <a:lnTo>
                    <a:pt x="4987795" y="1397000"/>
                  </a:lnTo>
                  <a:lnTo>
                    <a:pt x="5008690" y="1435100"/>
                  </a:lnTo>
                  <a:lnTo>
                    <a:pt x="5028921" y="1473200"/>
                  </a:lnTo>
                  <a:lnTo>
                    <a:pt x="5048481" y="1524000"/>
                  </a:lnTo>
                  <a:lnTo>
                    <a:pt x="5067362" y="1562100"/>
                  </a:lnTo>
                  <a:lnTo>
                    <a:pt x="5085558" y="1600200"/>
                  </a:lnTo>
                  <a:lnTo>
                    <a:pt x="5103061" y="1638300"/>
                  </a:lnTo>
                  <a:lnTo>
                    <a:pt x="5119864" y="1689100"/>
                  </a:lnTo>
                  <a:lnTo>
                    <a:pt x="5135959" y="1727200"/>
                  </a:lnTo>
                  <a:lnTo>
                    <a:pt x="5151340" y="1765300"/>
                  </a:lnTo>
                  <a:lnTo>
                    <a:pt x="5165999" y="1816100"/>
                  </a:lnTo>
                  <a:lnTo>
                    <a:pt x="5179929" y="1854200"/>
                  </a:lnTo>
                  <a:lnTo>
                    <a:pt x="5193123" y="1905000"/>
                  </a:lnTo>
                  <a:lnTo>
                    <a:pt x="5205573" y="1943100"/>
                  </a:lnTo>
                  <a:lnTo>
                    <a:pt x="5217273" y="1993900"/>
                  </a:lnTo>
                  <a:lnTo>
                    <a:pt x="5228214" y="2032000"/>
                  </a:lnTo>
                  <a:lnTo>
                    <a:pt x="5238390" y="2082800"/>
                  </a:lnTo>
                  <a:lnTo>
                    <a:pt x="5247794" y="2120900"/>
                  </a:lnTo>
                  <a:lnTo>
                    <a:pt x="5256418" y="2171700"/>
                  </a:lnTo>
                  <a:lnTo>
                    <a:pt x="5264255" y="2222500"/>
                  </a:lnTo>
                  <a:lnTo>
                    <a:pt x="5271297" y="2260600"/>
                  </a:lnTo>
                  <a:lnTo>
                    <a:pt x="5277539" y="2311400"/>
                  </a:lnTo>
                  <a:lnTo>
                    <a:pt x="5282971" y="2362200"/>
                  </a:lnTo>
                  <a:lnTo>
                    <a:pt x="5287588" y="2400300"/>
                  </a:lnTo>
                  <a:lnTo>
                    <a:pt x="5291382" y="2451100"/>
                  </a:lnTo>
                  <a:lnTo>
                    <a:pt x="5294345" y="2501900"/>
                  </a:lnTo>
                  <a:lnTo>
                    <a:pt x="5296470" y="2552700"/>
                  </a:lnTo>
                  <a:lnTo>
                    <a:pt x="5297751" y="2590800"/>
                  </a:lnTo>
                  <a:lnTo>
                    <a:pt x="5298179" y="2641600"/>
                  </a:lnTo>
                  <a:lnTo>
                    <a:pt x="5297750" y="2692400"/>
                  </a:lnTo>
                  <a:lnTo>
                    <a:pt x="5296470" y="2743200"/>
                  </a:lnTo>
                  <a:lnTo>
                    <a:pt x="5294344" y="2781300"/>
                  </a:lnTo>
                  <a:lnTo>
                    <a:pt x="5291381" y="2832100"/>
                  </a:lnTo>
                  <a:lnTo>
                    <a:pt x="5287588" y="2882900"/>
                  </a:lnTo>
                  <a:lnTo>
                    <a:pt x="5282971" y="2933700"/>
                  </a:lnTo>
                  <a:lnTo>
                    <a:pt x="5277539" y="2971800"/>
                  </a:lnTo>
                  <a:lnTo>
                    <a:pt x="5271297" y="3022600"/>
                  </a:lnTo>
                  <a:lnTo>
                    <a:pt x="5264255" y="3073400"/>
                  </a:lnTo>
                  <a:lnTo>
                    <a:pt x="5256418" y="3111500"/>
                  </a:lnTo>
                  <a:lnTo>
                    <a:pt x="5247794" y="3162300"/>
                  </a:lnTo>
                  <a:lnTo>
                    <a:pt x="5238391" y="3200400"/>
                  </a:lnTo>
                  <a:lnTo>
                    <a:pt x="5228214" y="3251200"/>
                  </a:lnTo>
                  <a:lnTo>
                    <a:pt x="5217273" y="3289300"/>
                  </a:lnTo>
                  <a:lnTo>
                    <a:pt x="5205574" y="3340100"/>
                  </a:lnTo>
                  <a:lnTo>
                    <a:pt x="5193124" y="3378200"/>
                  </a:lnTo>
                  <a:lnTo>
                    <a:pt x="5179930" y="3429000"/>
                  </a:lnTo>
                  <a:lnTo>
                    <a:pt x="5166000" y="3467100"/>
                  </a:lnTo>
                  <a:lnTo>
                    <a:pt x="5151341" y="3517900"/>
                  </a:lnTo>
                  <a:lnTo>
                    <a:pt x="5135960" y="3556000"/>
                  </a:lnTo>
                  <a:lnTo>
                    <a:pt x="5119865" y="3594100"/>
                  </a:lnTo>
                  <a:lnTo>
                    <a:pt x="5103062" y="3644900"/>
                  </a:lnTo>
                  <a:lnTo>
                    <a:pt x="5085559" y="3683000"/>
                  </a:lnTo>
                  <a:lnTo>
                    <a:pt x="5067363" y="3721100"/>
                  </a:lnTo>
                  <a:lnTo>
                    <a:pt x="5048482" y="3771900"/>
                  </a:lnTo>
                  <a:lnTo>
                    <a:pt x="5028922" y="3810000"/>
                  </a:lnTo>
                  <a:lnTo>
                    <a:pt x="5008691" y="3848100"/>
                  </a:lnTo>
                  <a:lnTo>
                    <a:pt x="4987796" y="3886200"/>
                  </a:lnTo>
                  <a:lnTo>
                    <a:pt x="4966245" y="3924300"/>
                  </a:lnTo>
                  <a:lnTo>
                    <a:pt x="4944044" y="3962400"/>
                  </a:lnTo>
                  <a:lnTo>
                    <a:pt x="4921201" y="4000500"/>
                  </a:lnTo>
                  <a:lnTo>
                    <a:pt x="4897722" y="4038600"/>
                  </a:lnTo>
                  <a:lnTo>
                    <a:pt x="4873616" y="4076700"/>
                  </a:lnTo>
                  <a:lnTo>
                    <a:pt x="4848890" y="4114800"/>
                  </a:lnTo>
                  <a:lnTo>
                    <a:pt x="4823550" y="4152900"/>
                  </a:lnTo>
                  <a:lnTo>
                    <a:pt x="4797604" y="4191000"/>
                  </a:lnTo>
                  <a:lnTo>
                    <a:pt x="4771060" y="4229100"/>
                  </a:lnTo>
                  <a:lnTo>
                    <a:pt x="4743924" y="4267200"/>
                  </a:lnTo>
                  <a:lnTo>
                    <a:pt x="4716203" y="4305300"/>
                  </a:lnTo>
                  <a:lnTo>
                    <a:pt x="4687906" y="4330700"/>
                  </a:lnTo>
                  <a:lnTo>
                    <a:pt x="4659039" y="4368800"/>
                  </a:lnTo>
                  <a:lnTo>
                    <a:pt x="4629609" y="4406900"/>
                  </a:lnTo>
                  <a:lnTo>
                    <a:pt x="4599624" y="4432300"/>
                  </a:lnTo>
                  <a:lnTo>
                    <a:pt x="4569090" y="4470400"/>
                  </a:lnTo>
                  <a:lnTo>
                    <a:pt x="4538016" y="4495800"/>
                  </a:lnTo>
                  <a:lnTo>
                    <a:pt x="4506408" y="4533900"/>
                  </a:lnTo>
                  <a:lnTo>
                    <a:pt x="4474274" y="4559300"/>
                  </a:lnTo>
                  <a:lnTo>
                    <a:pt x="4441620" y="4597400"/>
                  </a:lnTo>
                  <a:lnTo>
                    <a:pt x="4408455" y="4622800"/>
                  </a:lnTo>
                  <a:lnTo>
                    <a:pt x="4374785" y="4648200"/>
                  </a:lnTo>
                  <a:lnTo>
                    <a:pt x="4340617" y="4686300"/>
                  </a:lnTo>
                  <a:lnTo>
                    <a:pt x="4305959" y="4711700"/>
                  </a:lnTo>
                  <a:lnTo>
                    <a:pt x="4235202" y="4762500"/>
                  </a:lnTo>
                  <a:lnTo>
                    <a:pt x="4162571" y="4813300"/>
                  </a:lnTo>
                  <a:lnTo>
                    <a:pt x="4088123" y="4864100"/>
                  </a:lnTo>
                  <a:lnTo>
                    <a:pt x="4011918" y="4914900"/>
                  </a:lnTo>
                  <a:lnTo>
                    <a:pt x="3934012" y="4965700"/>
                  </a:lnTo>
                  <a:lnTo>
                    <a:pt x="3894439" y="4978400"/>
                  </a:lnTo>
                  <a:lnTo>
                    <a:pt x="3854463" y="5003800"/>
                  </a:lnTo>
                  <a:lnTo>
                    <a:pt x="3814091" y="5016500"/>
                  </a:lnTo>
                  <a:lnTo>
                    <a:pt x="3732188" y="5067300"/>
                  </a:lnTo>
                  <a:lnTo>
                    <a:pt x="3648787" y="5092700"/>
                  </a:lnTo>
                  <a:lnTo>
                    <a:pt x="3606543" y="5118100"/>
                  </a:lnTo>
                  <a:lnTo>
                    <a:pt x="3165897" y="5245100"/>
                  </a:lnTo>
                  <a:close/>
                </a:path>
                <a:path w="5298440" h="5295900">
                  <a:moveTo>
                    <a:pt x="3027908" y="5270500"/>
                  </a:moveTo>
                  <a:lnTo>
                    <a:pt x="2270270" y="5270500"/>
                  </a:lnTo>
                  <a:lnTo>
                    <a:pt x="2178006" y="5245100"/>
                  </a:lnTo>
                  <a:lnTo>
                    <a:pt x="3120172" y="5245100"/>
                  </a:lnTo>
                  <a:lnTo>
                    <a:pt x="3027908" y="5270500"/>
                  </a:lnTo>
                  <a:close/>
                </a:path>
                <a:path w="5298440" h="5295900">
                  <a:moveTo>
                    <a:pt x="2887591" y="5283200"/>
                  </a:moveTo>
                  <a:lnTo>
                    <a:pt x="2410587" y="5283200"/>
                  </a:lnTo>
                  <a:lnTo>
                    <a:pt x="2363568" y="5270500"/>
                  </a:lnTo>
                  <a:lnTo>
                    <a:pt x="2934610" y="5270500"/>
                  </a:lnTo>
                  <a:lnTo>
                    <a:pt x="2887591" y="5283200"/>
                  </a:lnTo>
                  <a:close/>
                </a:path>
                <a:path w="5298440" h="5295900">
                  <a:moveTo>
                    <a:pt x="2745142" y="5295900"/>
                  </a:moveTo>
                  <a:lnTo>
                    <a:pt x="2553036" y="5295900"/>
                  </a:lnTo>
                  <a:lnTo>
                    <a:pt x="2505328" y="5283200"/>
                  </a:lnTo>
                  <a:lnTo>
                    <a:pt x="2792850" y="5283200"/>
                  </a:lnTo>
                  <a:lnTo>
                    <a:pt x="2745142" y="5295900"/>
                  </a:lnTo>
                  <a:close/>
                </a:path>
              </a:pathLst>
            </a:custGeom>
            <a:solidFill>
              <a:srgbClr val="00B6FF">
                <a:alpha val="14117"/>
              </a:srgbClr>
            </a:solidFill>
          </p:spPr>
          <p:txBody>
            <a:bodyPr wrap="square" lIns="0" tIns="0" rIns="0" bIns="0" rtlCol="0"/>
            <a:lstStyle/>
            <a:p/>
          </p:txBody>
        </p:sp>
        <p:sp>
          <p:nvSpPr>
            <p:cNvPr id="4" name="object 4"/>
            <p:cNvSpPr/>
            <p:nvPr/>
          </p:nvSpPr>
          <p:spPr>
            <a:xfrm>
              <a:off x="938399" y="1451297"/>
              <a:ext cx="4016375" cy="4013200"/>
            </a:xfrm>
            <a:custGeom>
              <a:rect l="l" t="t" r="r" b="b"/>
              <a:pathLst>
                <a:path w="4016375" h="4013200">
                  <a:moveTo>
                    <a:pt x="2245712" y="12700"/>
                  </a:moveTo>
                  <a:lnTo>
                    <a:pt x="1770644" y="12700"/>
                  </a:lnTo>
                  <a:lnTo>
                    <a:pt x="1817547" y="0"/>
                  </a:lnTo>
                  <a:lnTo>
                    <a:pt x="2198810" y="0"/>
                  </a:lnTo>
                  <a:lnTo>
                    <a:pt x="2245712" y="12700"/>
                  </a:lnTo>
                  <a:close/>
                </a:path>
                <a:path w="4016375" h="4013200">
                  <a:moveTo>
                    <a:pt x="2338522" y="25400"/>
                  </a:moveTo>
                  <a:lnTo>
                    <a:pt x="1677835" y="25400"/>
                  </a:lnTo>
                  <a:lnTo>
                    <a:pt x="1724069" y="12700"/>
                  </a:lnTo>
                  <a:lnTo>
                    <a:pt x="2292287" y="12700"/>
                  </a:lnTo>
                  <a:lnTo>
                    <a:pt x="2338522" y="25400"/>
                  </a:lnTo>
                  <a:close/>
                </a:path>
                <a:path w="4016375" h="4013200">
                  <a:moveTo>
                    <a:pt x="2519811" y="3949700"/>
                  </a:moveTo>
                  <a:lnTo>
                    <a:pt x="1496550" y="3949700"/>
                  </a:lnTo>
                  <a:lnTo>
                    <a:pt x="1408276" y="3924300"/>
                  </a:lnTo>
                  <a:lnTo>
                    <a:pt x="1364775" y="3898900"/>
                  </a:lnTo>
                  <a:lnTo>
                    <a:pt x="1236967" y="3860800"/>
                  </a:lnTo>
                  <a:lnTo>
                    <a:pt x="1195305" y="3835400"/>
                  </a:lnTo>
                  <a:lnTo>
                    <a:pt x="1154134" y="3822700"/>
                  </a:lnTo>
                  <a:lnTo>
                    <a:pt x="1113466" y="3797300"/>
                  </a:lnTo>
                  <a:lnTo>
                    <a:pt x="1073315" y="3784600"/>
                  </a:lnTo>
                  <a:lnTo>
                    <a:pt x="994613" y="3733800"/>
                  </a:lnTo>
                  <a:lnTo>
                    <a:pt x="918127" y="3683000"/>
                  </a:lnTo>
                  <a:lnTo>
                    <a:pt x="880747" y="3657600"/>
                  </a:lnTo>
                  <a:lnTo>
                    <a:pt x="843958" y="3632200"/>
                  </a:lnTo>
                  <a:lnTo>
                    <a:pt x="807774" y="3606800"/>
                  </a:lnTo>
                  <a:lnTo>
                    <a:pt x="772207" y="3581400"/>
                  </a:lnTo>
                  <a:lnTo>
                    <a:pt x="737270" y="3556000"/>
                  </a:lnTo>
                  <a:lnTo>
                    <a:pt x="702975" y="3530600"/>
                  </a:lnTo>
                  <a:lnTo>
                    <a:pt x="669335" y="3492500"/>
                  </a:lnTo>
                  <a:lnTo>
                    <a:pt x="636362" y="3467100"/>
                  </a:lnTo>
                  <a:lnTo>
                    <a:pt x="604069" y="3441700"/>
                  </a:lnTo>
                  <a:lnTo>
                    <a:pt x="572469" y="3403600"/>
                  </a:lnTo>
                  <a:lnTo>
                    <a:pt x="541573" y="3378200"/>
                  </a:lnTo>
                  <a:lnTo>
                    <a:pt x="511396" y="3340100"/>
                  </a:lnTo>
                  <a:lnTo>
                    <a:pt x="481949" y="3302000"/>
                  </a:lnTo>
                  <a:lnTo>
                    <a:pt x="453245" y="3276600"/>
                  </a:lnTo>
                  <a:lnTo>
                    <a:pt x="425296" y="3238500"/>
                  </a:lnTo>
                  <a:lnTo>
                    <a:pt x="398115" y="3200400"/>
                  </a:lnTo>
                  <a:lnTo>
                    <a:pt x="371715" y="3162300"/>
                  </a:lnTo>
                  <a:lnTo>
                    <a:pt x="346109" y="3124200"/>
                  </a:lnTo>
                  <a:lnTo>
                    <a:pt x="321308" y="3086100"/>
                  </a:lnTo>
                  <a:lnTo>
                    <a:pt x="297325" y="3048000"/>
                  </a:lnTo>
                  <a:lnTo>
                    <a:pt x="274174" y="3009900"/>
                  </a:lnTo>
                  <a:lnTo>
                    <a:pt x="251866" y="2971800"/>
                  </a:lnTo>
                  <a:lnTo>
                    <a:pt x="230414" y="2933700"/>
                  </a:lnTo>
                  <a:lnTo>
                    <a:pt x="209832" y="2895600"/>
                  </a:lnTo>
                  <a:lnTo>
                    <a:pt x="190130" y="2857500"/>
                  </a:lnTo>
                  <a:lnTo>
                    <a:pt x="171322" y="2819400"/>
                  </a:lnTo>
                  <a:lnTo>
                    <a:pt x="153421" y="2768600"/>
                  </a:lnTo>
                  <a:lnTo>
                    <a:pt x="136439" y="2730500"/>
                  </a:lnTo>
                  <a:lnTo>
                    <a:pt x="120389" y="2692400"/>
                  </a:lnTo>
                  <a:lnTo>
                    <a:pt x="105283" y="2641600"/>
                  </a:lnTo>
                  <a:lnTo>
                    <a:pt x="91134" y="2603500"/>
                  </a:lnTo>
                  <a:lnTo>
                    <a:pt x="77954" y="2552700"/>
                  </a:lnTo>
                  <a:lnTo>
                    <a:pt x="65757" y="2514600"/>
                  </a:lnTo>
                  <a:lnTo>
                    <a:pt x="54554" y="2463800"/>
                  </a:lnTo>
                  <a:lnTo>
                    <a:pt x="44358" y="2425700"/>
                  </a:lnTo>
                  <a:lnTo>
                    <a:pt x="35182" y="2374900"/>
                  </a:lnTo>
                  <a:lnTo>
                    <a:pt x="27039" y="2336800"/>
                  </a:lnTo>
                  <a:lnTo>
                    <a:pt x="19940" y="2286000"/>
                  </a:lnTo>
                  <a:lnTo>
                    <a:pt x="13899" y="2235200"/>
                  </a:lnTo>
                  <a:lnTo>
                    <a:pt x="8928" y="2197100"/>
                  </a:lnTo>
                  <a:lnTo>
                    <a:pt x="5040" y="2146300"/>
                  </a:lnTo>
                  <a:lnTo>
                    <a:pt x="2247" y="2095500"/>
                  </a:lnTo>
                  <a:lnTo>
                    <a:pt x="562" y="2044700"/>
                  </a:lnTo>
                  <a:lnTo>
                    <a:pt x="0" y="2006600"/>
                  </a:lnTo>
                  <a:lnTo>
                    <a:pt x="564" y="1955800"/>
                  </a:lnTo>
                  <a:lnTo>
                    <a:pt x="2249" y="1905000"/>
                  </a:lnTo>
                  <a:lnTo>
                    <a:pt x="5042" y="1854200"/>
                  </a:lnTo>
                  <a:lnTo>
                    <a:pt x="8930" y="1816100"/>
                  </a:lnTo>
                  <a:lnTo>
                    <a:pt x="13901" y="1765300"/>
                  </a:lnTo>
                  <a:lnTo>
                    <a:pt x="19942" y="1714500"/>
                  </a:lnTo>
                  <a:lnTo>
                    <a:pt x="27040" y="1676400"/>
                  </a:lnTo>
                  <a:lnTo>
                    <a:pt x="35184" y="1625600"/>
                  </a:lnTo>
                  <a:lnTo>
                    <a:pt x="44360" y="1574800"/>
                  </a:lnTo>
                  <a:lnTo>
                    <a:pt x="54555" y="1536700"/>
                  </a:lnTo>
                  <a:lnTo>
                    <a:pt x="65758" y="1485900"/>
                  </a:lnTo>
                  <a:lnTo>
                    <a:pt x="77956" y="1447800"/>
                  </a:lnTo>
                  <a:lnTo>
                    <a:pt x="91135" y="1397000"/>
                  </a:lnTo>
                  <a:lnTo>
                    <a:pt x="105284" y="1358900"/>
                  </a:lnTo>
                  <a:lnTo>
                    <a:pt x="120390" y="1320800"/>
                  </a:lnTo>
                  <a:lnTo>
                    <a:pt x="136440" y="1270000"/>
                  </a:lnTo>
                  <a:lnTo>
                    <a:pt x="153422" y="1231900"/>
                  </a:lnTo>
                  <a:lnTo>
                    <a:pt x="171323" y="1193800"/>
                  </a:lnTo>
                  <a:lnTo>
                    <a:pt x="190131" y="1143000"/>
                  </a:lnTo>
                  <a:lnTo>
                    <a:pt x="209832" y="1104900"/>
                  </a:lnTo>
                  <a:lnTo>
                    <a:pt x="230415" y="1066800"/>
                  </a:lnTo>
                  <a:lnTo>
                    <a:pt x="251867" y="1028700"/>
                  </a:lnTo>
                  <a:lnTo>
                    <a:pt x="274175" y="990600"/>
                  </a:lnTo>
                  <a:lnTo>
                    <a:pt x="297326" y="952500"/>
                  </a:lnTo>
                  <a:lnTo>
                    <a:pt x="321308" y="914400"/>
                  </a:lnTo>
                  <a:lnTo>
                    <a:pt x="346109" y="876300"/>
                  </a:lnTo>
                  <a:lnTo>
                    <a:pt x="371716" y="838200"/>
                  </a:lnTo>
                  <a:lnTo>
                    <a:pt x="398116" y="800100"/>
                  </a:lnTo>
                  <a:lnTo>
                    <a:pt x="425296" y="762000"/>
                  </a:lnTo>
                  <a:lnTo>
                    <a:pt x="453245" y="736600"/>
                  </a:lnTo>
                  <a:lnTo>
                    <a:pt x="481949" y="698500"/>
                  </a:lnTo>
                  <a:lnTo>
                    <a:pt x="511396" y="660400"/>
                  </a:lnTo>
                  <a:lnTo>
                    <a:pt x="541574" y="635000"/>
                  </a:lnTo>
                  <a:lnTo>
                    <a:pt x="572469" y="596900"/>
                  </a:lnTo>
                  <a:lnTo>
                    <a:pt x="604069" y="571500"/>
                  </a:lnTo>
                  <a:lnTo>
                    <a:pt x="636362" y="533400"/>
                  </a:lnTo>
                  <a:lnTo>
                    <a:pt x="669335" y="508000"/>
                  </a:lnTo>
                  <a:lnTo>
                    <a:pt x="702975" y="469900"/>
                  </a:lnTo>
                  <a:lnTo>
                    <a:pt x="737270" y="444500"/>
                  </a:lnTo>
                  <a:lnTo>
                    <a:pt x="772207" y="419100"/>
                  </a:lnTo>
                  <a:lnTo>
                    <a:pt x="807774" y="393700"/>
                  </a:lnTo>
                  <a:lnTo>
                    <a:pt x="843958" y="368300"/>
                  </a:lnTo>
                  <a:lnTo>
                    <a:pt x="880746" y="342900"/>
                  </a:lnTo>
                  <a:lnTo>
                    <a:pt x="918127" y="317500"/>
                  </a:lnTo>
                  <a:lnTo>
                    <a:pt x="956086" y="292100"/>
                  </a:lnTo>
                  <a:lnTo>
                    <a:pt x="1033693" y="241300"/>
                  </a:lnTo>
                  <a:lnTo>
                    <a:pt x="1073315" y="228600"/>
                  </a:lnTo>
                  <a:lnTo>
                    <a:pt x="1154133" y="177800"/>
                  </a:lnTo>
                  <a:lnTo>
                    <a:pt x="1236966" y="152400"/>
                  </a:lnTo>
                  <a:lnTo>
                    <a:pt x="1279107" y="127000"/>
                  </a:lnTo>
                  <a:lnTo>
                    <a:pt x="1321714" y="114300"/>
                  </a:lnTo>
                  <a:lnTo>
                    <a:pt x="1631953" y="25400"/>
                  </a:lnTo>
                  <a:lnTo>
                    <a:pt x="2384404" y="25400"/>
                  </a:lnTo>
                  <a:lnTo>
                    <a:pt x="2694643" y="114300"/>
                  </a:lnTo>
                  <a:lnTo>
                    <a:pt x="2737250" y="127000"/>
                  </a:lnTo>
                  <a:lnTo>
                    <a:pt x="2779391" y="152400"/>
                  </a:lnTo>
                  <a:lnTo>
                    <a:pt x="2862224" y="177800"/>
                  </a:lnTo>
                  <a:lnTo>
                    <a:pt x="2943043" y="228600"/>
                  </a:lnTo>
                  <a:lnTo>
                    <a:pt x="2982665" y="241300"/>
                  </a:lnTo>
                  <a:lnTo>
                    <a:pt x="3060271" y="292100"/>
                  </a:lnTo>
                  <a:lnTo>
                    <a:pt x="3098231" y="317500"/>
                  </a:lnTo>
                  <a:lnTo>
                    <a:pt x="3135611" y="342900"/>
                  </a:lnTo>
                  <a:lnTo>
                    <a:pt x="3172400" y="368300"/>
                  </a:lnTo>
                  <a:lnTo>
                    <a:pt x="3208584" y="393700"/>
                  </a:lnTo>
                  <a:lnTo>
                    <a:pt x="3244151" y="419100"/>
                  </a:lnTo>
                  <a:lnTo>
                    <a:pt x="3279088" y="444500"/>
                  </a:lnTo>
                  <a:lnTo>
                    <a:pt x="3313383" y="469900"/>
                  </a:lnTo>
                  <a:lnTo>
                    <a:pt x="3347023" y="508000"/>
                  </a:lnTo>
                  <a:lnTo>
                    <a:pt x="3379996" y="533400"/>
                  </a:lnTo>
                  <a:lnTo>
                    <a:pt x="3412289" y="571500"/>
                  </a:lnTo>
                  <a:lnTo>
                    <a:pt x="3443890" y="596900"/>
                  </a:lnTo>
                  <a:lnTo>
                    <a:pt x="3474785" y="635000"/>
                  </a:lnTo>
                  <a:lnTo>
                    <a:pt x="3504962" y="660400"/>
                  </a:lnTo>
                  <a:lnTo>
                    <a:pt x="3534409" y="698500"/>
                  </a:lnTo>
                  <a:lnTo>
                    <a:pt x="3563114" y="736600"/>
                  </a:lnTo>
                  <a:lnTo>
                    <a:pt x="3591062" y="762000"/>
                  </a:lnTo>
                  <a:lnTo>
                    <a:pt x="3618243" y="800100"/>
                  </a:lnTo>
                  <a:lnTo>
                    <a:pt x="3644643" y="838200"/>
                  </a:lnTo>
                  <a:lnTo>
                    <a:pt x="3670250" y="876300"/>
                  </a:lnTo>
                  <a:lnTo>
                    <a:pt x="3695051" y="914400"/>
                  </a:lnTo>
                  <a:lnTo>
                    <a:pt x="3719033" y="952500"/>
                  </a:lnTo>
                  <a:lnTo>
                    <a:pt x="3742185" y="990600"/>
                  </a:lnTo>
                  <a:lnTo>
                    <a:pt x="3764493" y="1028700"/>
                  </a:lnTo>
                  <a:lnTo>
                    <a:pt x="3785944" y="1066800"/>
                  </a:lnTo>
                  <a:lnTo>
                    <a:pt x="3806527" y="1104900"/>
                  </a:lnTo>
                  <a:lnTo>
                    <a:pt x="3826229" y="1143000"/>
                  </a:lnTo>
                  <a:lnTo>
                    <a:pt x="3845036" y="1193800"/>
                  </a:lnTo>
                  <a:lnTo>
                    <a:pt x="3862938" y="1231900"/>
                  </a:lnTo>
                  <a:lnTo>
                    <a:pt x="3879920" y="1270000"/>
                  </a:lnTo>
                  <a:lnTo>
                    <a:pt x="3895970" y="1320800"/>
                  </a:lnTo>
                  <a:lnTo>
                    <a:pt x="3911076" y="1358900"/>
                  </a:lnTo>
                  <a:lnTo>
                    <a:pt x="3925225" y="1397000"/>
                  </a:lnTo>
                  <a:lnTo>
                    <a:pt x="3938405" y="1447800"/>
                  </a:lnTo>
                  <a:lnTo>
                    <a:pt x="3950602" y="1485900"/>
                  </a:lnTo>
                  <a:lnTo>
                    <a:pt x="3961805" y="1536700"/>
                  </a:lnTo>
                  <a:lnTo>
                    <a:pt x="3972001" y="1574800"/>
                  </a:lnTo>
                  <a:lnTo>
                    <a:pt x="3981177" y="1625600"/>
                  </a:lnTo>
                  <a:lnTo>
                    <a:pt x="3989321" y="1676400"/>
                  </a:lnTo>
                  <a:lnTo>
                    <a:pt x="3996420" y="1714500"/>
                  </a:lnTo>
                  <a:lnTo>
                    <a:pt x="4002461" y="1765300"/>
                  </a:lnTo>
                  <a:lnTo>
                    <a:pt x="4007432" y="1816100"/>
                  </a:lnTo>
                  <a:lnTo>
                    <a:pt x="4011320" y="1854200"/>
                  </a:lnTo>
                  <a:lnTo>
                    <a:pt x="4014113" y="1905000"/>
                  </a:lnTo>
                  <a:lnTo>
                    <a:pt x="4015798" y="1955800"/>
                  </a:lnTo>
                  <a:lnTo>
                    <a:pt x="4016362" y="2006600"/>
                  </a:lnTo>
                  <a:lnTo>
                    <a:pt x="4015797" y="2044700"/>
                  </a:lnTo>
                  <a:lnTo>
                    <a:pt x="4014113" y="2095500"/>
                  </a:lnTo>
                  <a:lnTo>
                    <a:pt x="4011320" y="2146300"/>
                  </a:lnTo>
                  <a:lnTo>
                    <a:pt x="4007432" y="2197100"/>
                  </a:lnTo>
                  <a:lnTo>
                    <a:pt x="4002461" y="2235200"/>
                  </a:lnTo>
                  <a:lnTo>
                    <a:pt x="3996420" y="2286000"/>
                  </a:lnTo>
                  <a:lnTo>
                    <a:pt x="3989321" y="2336800"/>
                  </a:lnTo>
                  <a:lnTo>
                    <a:pt x="3981178" y="2374900"/>
                  </a:lnTo>
                  <a:lnTo>
                    <a:pt x="3972002" y="2425700"/>
                  </a:lnTo>
                  <a:lnTo>
                    <a:pt x="3961806" y="2463800"/>
                  </a:lnTo>
                  <a:lnTo>
                    <a:pt x="3950603" y="2514600"/>
                  </a:lnTo>
                  <a:lnTo>
                    <a:pt x="3938405" y="2552700"/>
                  </a:lnTo>
                  <a:lnTo>
                    <a:pt x="3925226" y="2603500"/>
                  </a:lnTo>
                  <a:lnTo>
                    <a:pt x="3911077" y="2641600"/>
                  </a:lnTo>
                  <a:lnTo>
                    <a:pt x="3895971" y="2692400"/>
                  </a:lnTo>
                  <a:lnTo>
                    <a:pt x="3879921" y="2730500"/>
                  </a:lnTo>
                  <a:lnTo>
                    <a:pt x="3862939" y="2768600"/>
                  </a:lnTo>
                  <a:lnTo>
                    <a:pt x="3845038" y="2819400"/>
                  </a:lnTo>
                  <a:lnTo>
                    <a:pt x="3826230" y="2857500"/>
                  </a:lnTo>
                  <a:lnTo>
                    <a:pt x="3806529" y="2895600"/>
                  </a:lnTo>
                  <a:lnTo>
                    <a:pt x="3785946" y="2933700"/>
                  </a:lnTo>
                  <a:lnTo>
                    <a:pt x="3764494" y="2971800"/>
                  </a:lnTo>
                  <a:lnTo>
                    <a:pt x="3742186" y="3009900"/>
                  </a:lnTo>
                  <a:lnTo>
                    <a:pt x="3719035" y="3048000"/>
                  </a:lnTo>
                  <a:lnTo>
                    <a:pt x="3695052" y="3086100"/>
                  </a:lnTo>
                  <a:lnTo>
                    <a:pt x="3670252" y="3124200"/>
                  </a:lnTo>
                  <a:lnTo>
                    <a:pt x="3644645" y="3162300"/>
                  </a:lnTo>
                  <a:lnTo>
                    <a:pt x="3618245" y="3200400"/>
                  </a:lnTo>
                  <a:lnTo>
                    <a:pt x="3591064" y="3238500"/>
                  </a:lnTo>
                  <a:lnTo>
                    <a:pt x="3563116" y="3276600"/>
                  </a:lnTo>
                  <a:lnTo>
                    <a:pt x="3534412" y="3302000"/>
                  </a:lnTo>
                  <a:lnTo>
                    <a:pt x="3504964" y="3340100"/>
                  </a:lnTo>
                  <a:lnTo>
                    <a:pt x="3474787" y="3378200"/>
                  </a:lnTo>
                  <a:lnTo>
                    <a:pt x="3443892" y="3403600"/>
                  </a:lnTo>
                  <a:lnTo>
                    <a:pt x="3412292" y="3441700"/>
                  </a:lnTo>
                  <a:lnTo>
                    <a:pt x="3379999" y="3467100"/>
                  </a:lnTo>
                  <a:lnTo>
                    <a:pt x="3347026" y="3492500"/>
                  </a:lnTo>
                  <a:lnTo>
                    <a:pt x="3313386" y="3530600"/>
                  </a:lnTo>
                  <a:lnTo>
                    <a:pt x="3279091" y="3556000"/>
                  </a:lnTo>
                  <a:lnTo>
                    <a:pt x="3244153" y="3581400"/>
                  </a:lnTo>
                  <a:lnTo>
                    <a:pt x="3208586" y="3606800"/>
                  </a:lnTo>
                  <a:lnTo>
                    <a:pt x="3172402" y="3632200"/>
                  </a:lnTo>
                  <a:lnTo>
                    <a:pt x="3135614" y="3657600"/>
                  </a:lnTo>
                  <a:lnTo>
                    <a:pt x="3098234" y="3683000"/>
                  </a:lnTo>
                  <a:lnTo>
                    <a:pt x="3021748" y="3733800"/>
                  </a:lnTo>
                  <a:lnTo>
                    <a:pt x="2943046" y="3784600"/>
                  </a:lnTo>
                  <a:lnTo>
                    <a:pt x="2902895" y="3797300"/>
                  </a:lnTo>
                  <a:lnTo>
                    <a:pt x="2862227" y="3822700"/>
                  </a:lnTo>
                  <a:lnTo>
                    <a:pt x="2821056" y="3835400"/>
                  </a:lnTo>
                  <a:lnTo>
                    <a:pt x="2779394" y="3860800"/>
                  </a:lnTo>
                  <a:lnTo>
                    <a:pt x="2651586" y="3898900"/>
                  </a:lnTo>
                  <a:lnTo>
                    <a:pt x="2608085" y="3924300"/>
                  </a:lnTo>
                  <a:lnTo>
                    <a:pt x="2519811" y="3949700"/>
                  </a:lnTo>
                  <a:close/>
                </a:path>
                <a:path w="4016375" h="4013200">
                  <a:moveTo>
                    <a:pt x="2338525" y="3987800"/>
                  </a:moveTo>
                  <a:lnTo>
                    <a:pt x="1677836" y="3987800"/>
                  </a:lnTo>
                  <a:lnTo>
                    <a:pt x="1541299" y="3949700"/>
                  </a:lnTo>
                  <a:lnTo>
                    <a:pt x="2475062" y="3949700"/>
                  </a:lnTo>
                  <a:lnTo>
                    <a:pt x="2338525" y="3987800"/>
                  </a:lnTo>
                  <a:close/>
                </a:path>
                <a:path w="4016375" h="4013200">
                  <a:moveTo>
                    <a:pt x="2245716" y="4000500"/>
                  </a:moveTo>
                  <a:lnTo>
                    <a:pt x="1770645" y="4000500"/>
                  </a:lnTo>
                  <a:lnTo>
                    <a:pt x="1724070" y="3987800"/>
                  </a:lnTo>
                  <a:lnTo>
                    <a:pt x="2292291" y="3987800"/>
                  </a:lnTo>
                  <a:lnTo>
                    <a:pt x="2245716" y="4000500"/>
                  </a:lnTo>
                  <a:close/>
                </a:path>
                <a:path w="4016375" h="4013200">
                  <a:moveTo>
                    <a:pt x="2104076" y="4013200"/>
                  </a:moveTo>
                  <a:lnTo>
                    <a:pt x="1912285" y="4013200"/>
                  </a:lnTo>
                  <a:lnTo>
                    <a:pt x="1864765" y="4000500"/>
                  </a:lnTo>
                  <a:lnTo>
                    <a:pt x="2151596" y="4000500"/>
                  </a:lnTo>
                  <a:lnTo>
                    <a:pt x="2104076" y="4013200"/>
                  </a:lnTo>
                  <a:close/>
                </a:path>
              </a:pathLst>
            </a:custGeom>
            <a:solidFill>
              <a:srgbClr val="00B6FF"/>
            </a:solidFill>
          </p:spPr>
          <p:txBody>
            <a:bodyPr wrap="square" lIns="0" tIns="0" rIns="0" bIns="0" rtlCol="0"/>
            <a:lstStyle/>
            <a:p/>
          </p:txBody>
        </p:sp>
      </p:grpSp>
      <p:sp>
        <p:nvSpPr>
          <p:cNvPr id="5" name="object 5"/>
          <p:cNvSpPr txBox="1"/>
          <p:nvPr/>
        </p:nvSpPr>
        <p:spPr>
          <a:xfrm>
            <a:off x="2093817" y="3195994"/>
            <a:ext cx="1968500"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目录</a:t>
            </a:r>
            <a:endParaRPr sz="7650">
              <a:latin typeface="微软雅黑"/>
              <a:cs typeface="微软雅黑"/>
            </a:endParaRPr>
          </a:p>
        </p:txBody>
      </p:sp>
      <p:sp>
        <p:nvSpPr>
          <p:cNvPr id="6" name="object 6"/>
          <p:cNvSpPr txBox="1">
            <a:spLocks noGrp="1"/>
          </p:cNvSpPr>
          <p:nvPr>
            <p:ph type="title"/>
          </p:nvPr>
        </p:nvSpPr>
        <p:spPr>
          <a:xfrm>
            <a:off x="2256556" y="2416616"/>
            <a:ext cx="1445895" cy="436880"/>
          </a:xfrm>
          <a:prstGeom prst="rect">
            <a:avLst/>
          </a:prstGeom>
        </p:spPr>
        <p:txBody>
          <a:bodyPr vert="horz" wrap="square" lIns="0" tIns="12700" rIns="0" bIns="0" rtlCol="0">
            <a:spAutoFit/>
          </a:bodyPr>
          <a:lstStyle/>
          <a:p>
            <a:pPr marL="12700">
              <a:lnSpc>
                <a:spcPct val="100000"/>
              </a:lnSpc>
              <a:spcBef>
                <a:spcPts val="100"/>
              </a:spcBef>
            </a:pPr>
            <a:r>
              <a:rPr sz="2700" b="0" spc="-10">
                <a:solidFill>
                  <a:srgbClr val="FFFFFF"/>
                </a:solidFill>
                <a:latin typeface="微软雅黑"/>
                <a:cs typeface="微软雅黑"/>
              </a:rPr>
              <a:t>contents</a:t>
            </a:r>
            <a:endParaRPr sz="2700">
              <a:latin typeface="微软雅黑"/>
              <a:cs typeface="微软雅黑"/>
            </a:endParaRPr>
          </a:p>
        </p:txBody>
      </p:sp>
      <p:sp>
        <p:nvSpPr>
          <p:cNvPr id="7" name="object 7"/>
          <p:cNvSpPr txBox="1"/>
          <p:nvPr/>
        </p:nvSpPr>
        <p:spPr>
          <a:xfrm>
            <a:off x="6033693" y="1716077"/>
            <a:ext cx="4191000" cy="330898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10">
                <a:solidFill>
                  <a:srgbClr val="00B6FF"/>
                </a:solidFill>
                <a:latin typeface="微软雅黑"/>
                <a:cs typeface="微软雅黑"/>
              </a:rPr>
              <a:t>行业概述与发展趋势</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00B6FF"/>
                </a:solidFill>
                <a:latin typeface="微软雅黑"/>
                <a:cs typeface="微软雅黑"/>
              </a:rPr>
              <a:t>市场竞争格局分析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产业链结构与优化探讨</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消费者行为研究及市场细分</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品牌建设与营销推广实践</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5">
                <a:solidFill>
                  <a:srgbClr val="00B6FF"/>
                </a:solidFill>
                <a:latin typeface="微软雅黑"/>
                <a:cs typeface="微软雅黑"/>
              </a:rPr>
              <a:t>未来发展趋势预测与挑战应对</a:t>
            </a:r>
            <a:endParaRPr sz="2400">
              <a:latin typeface="微软雅黑"/>
              <a:cs typeface="微软雅黑"/>
            </a:endParaRPr>
          </a:p>
        </p:txBody>
      </p:sp>
      <p:grpSp>
        <p:nvGrpSpPr>
          <p:cNvPr id="8" name="object 8"/>
          <p:cNvGrpSpPr/>
          <p:nvPr/>
        </p:nvGrpSpPr>
        <p:grpSpPr>
          <a:xfrm>
            <a:off x="11307389" y="332231"/>
            <a:ext cx="519430" cy="86995"/>
            <a:chOff x="11307389" y="332231"/>
            <a:chExt cx="519430" cy="86995"/>
          </a:xfrm>
        </p:grpSpPr>
        <p:pic>
          <p:nvPicPr>
            <p:cNvPr id="9" name="object 9"/>
            <p:cNvPicPr/>
            <p:nvPr/>
          </p:nvPicPr>
          <p:blipFill>
            <a:blip r:embed="rId2"/>
            <a:stretch>
              <a:fillRect/>
            </a:stretch>
          </p:blipFill>
          <p:spPr>
            <a:xfrm>
              <a:off x="11307389" y="332232"/>
              <a:ext cx="89762" cy="86429"/>
            </a:xfrm>
            <a:prstGeom prst="rect">
              <a:avLst/>
            </a:prstGeom>
          </p:spPr>
        </p:pic>
        <p:pic>
          <p:nvPicPr>
            <p:cNvPr id="10" name="object 10"/>
            <p:cNvPicPr/>
            <p:nvPr/>
          </p:nvPicPr>
          <p:blipFill>
            <a:blip r:embed="rId2"/>
            <a:stretch>
              <a:fillRect/>
            </a:stretch>
          </p:blipFill>
          <p:spPr>
            <a:xfrm>
              <a:off x="11736476" y="332232"/>
              <a:ext cx="89762" cy="86429"/>
            </a:xfrm>
            <a:prstGeom prst="rect">
              <a:avLst/>
            </a:prstGeom>
          </p:spPr>
        </p:pic>
        <p:sp>
          <p:nvSpPr>
            <p:cNvPr id="11" name="object 11"/>
            <p:cNvSpPr/>
            <p:nvPr/>
          </p:nvSpPr>
          <p:spPr>
            <a:xfrm>
              <a:off x="11346375" y="332231"/>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2" name="object 12"/>
          <p:cNvGrpSpPr/>
          <p:nvPr/>
        </p:nvGrpSpPr>
        <p:grpSpPr>
          <a:xfrm>
            <a:off x="11307389" y="508550"/>
            <a:ext cx="519430" cy="86995"/>
            <a:chOff x="11307389" y="508550"/>
            <a:chExt cx="519430" cy="86995"/>
          </a:xfrm>
        </p:grpSpPr>
        <p:pic>
          <p:nvPicPr>
            <p:cNvPr id="13" name="object 13"/>
            <p:cNvPicPr/>
            <p:nvPr/>
          </p:nvPicPr>
          <p:blipFill>
            <a:blip r:embed="rId2"/>
            <a:stretch>
              <a:fillRect/>
            </a:stretch>
          </p:blipFill>
          <p:spPr>
            <a:xfrm>
              <a:off x="11307389" y="508550"/>
              <a:ext cx="89762" cy="86429"/>
            </a:xfrm>
            <a:prstGeom prst="rect">
              <a:avLst/>
            </a:prstGeom>
          </p:spPr>
        </p:pic>
        <p:pic>
          <p:nvPicPr>
            <p:cNvPr id="14" name="object 14"/>
            <p:cNvPicPr/>
            <p:nvPr/>
          </p:nvPicPr>
          <p:blipFill>
            <a:blip r:embed="rId2"/>
            <a:stretch>
              <a:fillRect/>
            </a:stretch>
          </p:blipFill>
          <p:spPr>
            <a:xfrm>
              <a:off x="11736476" y="508550"/>
              <a:ext cx="89762" cy="86429"/>
            </a:xfrm>
            <a:prstGeom prst="rect">
              <a:avLst/>
            </a:prstGeom>
          </p:spPr>
        </p:pic>
        <p:sp>
          <p:nvSpPr>
            <p:cNvPr id="15" name="object 15"/>
            <p:cNvSpPr/>
            <p:nvPr/>
          </p:nvSpPr>
          <p:spPr>
            <a:xfrm>
              <a:off x="11346375" y="508550"/>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6" name="object 16"/>
          <p:cNvGrpSpPr/>
          <p:nvPr/>
        </p:nvGrpSpPr>
        <p:grpSpPr>
          <a:xfrm>
            <a:off x="11307389" y="684869"/>
            <a:ext cx="519430" cy="86995"/>
            <a:chOff x="11307389" y="684869"/>
            <a:chExt cx="519430" cy="86995"/>
          </a:xfrm>
        </p:grpSpPr>
        <p:pic>
          <p:nvPicPr>
            <p:cNvPr id="17" name="object 17"/>
            <p:cNvPicPr/>
            <p:nvPr/>
          </p:nvPicPr>
          <p:blipFill>
            <a:blip r:embed="rId2"/>
            <a:stretch>
              <a:fillRect/>
            </a:stretch>
          </p:blipFill>
          <p:spPr>
            <a:xfrm>
              <a:off x="11307389" y="684869"/>
              <a:ext cx="89762" cy="86429"/>
            </a:xfrm>
            <a:prstGeom prst="rect">
              <a:avLst/>
            </a:prstGeom>
          </p:spPr>
        </p:pic>
        <p:pic>
          <p:nvPicPr>
            <p:cNvPr id="18" name="object 18"/>
            <p:cNvPicPr/>
            <p:nvPr/>
          </p:nvPicPr>
          <p:blipFill>
            <a:blip r:embed="rId2"/>
            <a:stretch>
              <a:fillRect/>
            </a:stretch>
          </p:blipFill>
          <p:spPr>
            <a:xfrm>
              <a:off x="11736476" y="684869"/>
              <a:ext cx="89762" cy="86429"/>
            </a:xfrm>
            <a:prstGeom prst="rect">
              <a:avLst/>
            </a:prstGeom>
          </p:spPr>
        </p:pic>
        <p:sp>
          <p:nvSpPr>
            <p:cNvPr id="19" name="object 19"/>
            <p:cNvSpPr/>
            <p:nvPr/>
          </p:nvSpPr>
          <p:spPr>
            <a:xfrm>
              <a:off x="11346375" y="684869"/>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88504" y="172335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01</a:t>
            </a:r>
            <a:endParaRPr sz="5750">
              <a:latin typeface="微软雅黑"/>
              <a:cs typeface="微软雅黑"/>
            </a:endParaRPr>
          </a:p>
        </p:txBody>
      </p:sp>
      <p:sp>
        <p:nvSpPr>
          <p:cNvPr id="3" name="object 3"/>
          <p:cNvSpPr txBox="1">
            <a:spLocks noGrp="1"/>
          </p:cNvSpPr>
          <p:nvPr>
            <p:ph type="title"/>
          </p:nvPr>
        </p:nvSpPr>
        <p:spPr>
          <a:xfrm>
            <a:off x="588504" y="3062394"/>
            <a:ext cx="5940425" cy="814069"/>
          </a:xfrm>
          <a:prstGeom prst="rect">
            <a:avLst/>
          </a:prstGeom>
        </p:spPr>
        <p:txBody>
          <a:bodyPr vert="horz" wrap="square" lIns="0" tIns="15875" rIns="0" bIns="0" rtlCol="0">
            <a:spAutoFit/>
          </a:bodyPr>
          <a:lstStyle/>
          <a:p>
            <a:pPr marL="12700">
              <a:lnSpc>
                <a:spcPct val="100000"/>
              </a:lnSpc>
              <a:spcBef>
                <a:spcPts val="125"/>
              </a:spcBef>
            </a:pPr>
            <a:r>
              <a:rPr sz="5150" spc="-10">
                <a:solidFill>
                  <a:srgbClr val="FFFFFF"/>
                </a:solidFill>
              </a:rPr>
              <a:t>行业概述与发展趋势</a:t>
            </a:r>
            <a:endParaRPr sz="515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pc="-5"/>
              <a:t>润肤护肤品定义及分类</a:t>
            </a:r>
          </a:p>
        </p:txBody>
      </p:sp>
      <p:sp>
        <p:nvSpPr>
          <p:cNvPr id="27" name="object 27"/>
          <p:cNvSpPr txBox="1"/>
          <p:nvPr/>
        </p:nvSpPr>
        <p:spPr>
          <a:xfrm>
            <a:off x="7863129" y="1494586"/>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定</a:t>
            </a:r>
            <a:r>
              <a:rPr sz="1700" b="1" spc="-50">
                <a:solidFill>
                  <a:srgbClr val="00B6FF"/>
                </a:solidFill>
                <a:latin typeface="微软雅黑"/>
                <a:cs typeface="微软雅黑"/>
              </a:rPr>
              <a:t>义</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solidFill>
                  <a:srgbClr val="FFFFFF"/>
                </a:solidFill>
                <a:latin typeface="微软雅黑"/>
                <a:cs typeface="微软雅黑"/>
              </a:rPr>
              <a:t>润肤护肤品是指专门用于滋润和保护皮肤的产品，旨在改善皮肤质地、保持皮肤水分、延缓皮肤老化等。</a:t>
            </a:r>
            <a:endParaRPr sz="1500">
              <a:latin typeface="微软雅黑"/>
              <a:cs typeface="微软雅黑"/>
            </a:endParaRPr>
          </a:p>
        </p:txBody>
      </p:sp>
      <p:sp>
        <p:nvSpPr>
          <p:cNvPr id="28" name="object 28"/>
          <p:cNvSpPr txBox="1"/>
          <p:nvPr/>
        </p:nvSpPr>
        <p:spPr>
          <a:xfrm>
            <a:off x="7863129" y="3920058"/>
            <a:ext cx="3126740" cy="1856105"/>
          </a:xfrm>
          <a:prstGeom prst="rect">
            <a:avLst/>
          </a:prstGeom>
        </p:spPr>
        <p:txBody>
          <a:bodyPr vert="horz" wrap="square" lIns="0" tIns="15875" rIns="0" bIns="0" rtlCol="0">
            <a:spAutoFit/>
          </a:bodyPr>
          <a:lstStyle/>
          <a:p>
            <a:pPr marL="12700">
              <a:lnSpc>
                <a:spcPct val="100000"/>
              </a:lnSpc>
              <a:spcBef>
                <a:spcPts val="125"/>
              </a:spcBef>
            </a:pPr>
            <a:r>
              <a:rPr sz="1700" b="1">
                <a:solidFill>
                  <a:srgbClr val="00B6FF"/>
                </a:solidFill>
                <a:latin typeface="微软雅黑"/>
                <a:cs typeface="微软雅黑"/>
              </a:rPr>
              <a:t>分</a:t>
            </a:r>
            <a:r>
              <a:rPr sz="1700" b="1" spc="-50">
                <a:solidFill>
                  <a:srgbClr val="00B6FF"/>
                </a:solidFill>
                <a:latin typeface="微软雅黑"/>
                <a:cs typeface="微软雅黑"/>
              </a:rPr>
              <a:t>类</a:t>
            </a:r>
            <a:endParaRPr sz="1700">
              <a:latin typeface="微软雅黑"/>
              <a:cs typeface="微软雅黑"/>
            </a:endParaRPr>
          </a:p>
          <a:p>
            <a:pPr>
              <a:lnSpc>
                <a:spcPct val="100000"/>
              </a:lnSpc>
              <a:spcBef>
                <a:spcPts val="35"/>
              </a:spcBef>
            </a:pPr>
            <a:endParaRPr sz="1200">
              <a:latin typeface="微软雅黑"/>
              <a:cs typeface="微软雅黑"/>
            </a:endParaRPr>
          </a:p>
          <a:p>
            <a:pPr marL="65405" marR="5080" algn="just">
              <a:lnSpc>
                <a:spcPct val="187000"/>
              </a:lnSpc>
              <a:spcBef>
                <a:spcPts val="5"/>
              </a:spcBef>
            </a:pPr>
            <a:r>
              <a:rPr sz="1500" spc="-5">
                <a:solidFill>
                  <a:srgbClr val="FFFFFF"/>
                </a:solidFill>
                <a:latin typeface="微软雅黑"/>
                <a:cs typeface="微软雅黑"/>
              </a:rPr>
              <a:t>根据产品形态和功效，润肤护肤品可分为乳液、面霜、精华液、护肤油、</a:t>
            </a:r>
            <a:r>
              <a:rPr sz="1500" spc="-15">
                <a:solidFill>
                  <a:srgbClr val="FFFFFF"/>
                </a:solidFill>
                <a:latin typeface="微软雅黑"/>
                <a:cs typeface="微软雅黑"/>
              </a:rPr>
              <a:t>面膜等。</a:t>
            </a:r>
            <a:endParaRPr sz="15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481" y="1415326"/>
            <a:ext cx="4843295" cy="4843295"/>
          </a:xfrm>
          <a:prstGeom prst="rect">
            <a:avLst/>
          </a:prstGeom>
        </p:spPr>
      </p:pic>
      <p:sp>
        <p:nvSpPr>
          <p:cNvPr id="3" name="object 3"/>
          <p:cNvSpPr txBox="1"/>
          <p:nvPr/>
        </p:nvSpPr>
        <p:spPr>
          <a:xfrm>
            <a:off x="6372873" y="1642057"/>
            <a:ext cx="4483100" cy="197358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00B6FF"/>
                </a:solidFill>
                <a:latin typeface="微软雅黑"/>
                <a:cs typeface="微软雅黑"/>
              </a:rPr>
              <a:t>市场规模</a:t>
            </a:r>
            <a:endParaRPr sz="2000">
              <a:latin typeface="微软雅黑"/>
              <a:cs typeface="微软雅黑"/>
            </a:endParaRPr>
          </a:p>
          <a:p>
            <a:pPr marL="12700" marR="5080" algn="just">
              <a:lnSpc>
                <a:spcPct val="186000"/>
              </a:lnSpc>
              <a:spcBef>
                <a:spcPts val="875"/>
              </a:spcBef>
            </a:pPr>
            <a:r>
              <a:rPr sz="1350" spc="-5">
                <a:solidFill>
                  <a:srgbClr val="FFFFFF"/>
                </a:solidFill>
                <a:latin typeface="微软雅黑"/>
                <a:cs typeface="微软雅黑"/>
              </a:rPr>
              <a:t>全球润肤护肤品市场规模持续扩大，其中亚太地区市场增长尤为显著。随着消费者对皮肤健康和美容的需求增加，以及护肤品牌不断创新和拓展市场，预计未来几年市场规模将继</a:t>
            </a:r>
            <a:r>
              <a:rPr sz="1350" spc="-10">
                <a:solidFill>
                  <a:srgbClr val="FFFFFF"/>
                </a:solidFill>
                <a:latin typeface="微软雅黑"/>
                <a:cs typeface="微软雅黑"/>
              </a:rPr>
              <a:t>续保持增长。</a:t>
            </a:r>
            <a:endParaRPr sz="1350">
              <a:latin typeface="微软雅黑"/>
              <a:cs typeface="微软雅黑"/>
            </a:endParaRPr>
          </a:p>
        </p:txBody>
      </p:sp>
      <p:sp>
        <p:nvSpPr>
          <p:cNvPr id="4" name="object 4"/>
          <p:cNvSpPr txBox="1"/>
          <p:nvPr/>
        </p:nvSpPr>
        <p:spPr>
          <a:xfrm>
            <a:off x="6372873" y="4159927"/>
            <a:ext cx="4654550" cy="1566545"/>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00B6FF"/>
                </a:solidFill>
                <a:latin typeface="微软雅黑"/>
                <a:cs typeface="微软雅黑"/>
              </a:rPr>
              <a:t>增长趋势</a:t>
            </a:r>
            <a:endParaRPr sz="2000">
              <a:latin typeface="微软雅黑"/>
              <a:cs typeface="微软雅黑"/>
            </a:endParaRPr>
          </a:p>
          <a:p>
            <a:pPr marL="12700" marR="5080">
              <a:lnSpc>
                <a:spcPct val="186000"/>
              </a:lnSpc>
              <a:spcBef>
                <a:spcPts val="685"/>
              </a:spcBef>
            </a:pPr>
            <a:r>
              <a:rPr sz="1350" spc="-5">
                <a:solidFill>
                  <a:srgbClr val="FFFFFF"/>
                </a:solidFill>
                <a:latin typeface="微软雅黑"/>
                <a:cs typeface="微软雅黑"/>
              </a:rPr>
              <a:t>随着消费者对个性化、高品质护肤品的追求，以及科技在护</a:t>
            </a:r>
            <a:r>
              <a:rPr sz="1350" spc="-50">
                <a:solidFill>
                  <a:srgbClr val="FFFFFF"/>
                </a:solidFill>
                <a:latin typeface="微软雅黑"/>
                <a:cs typeface="微软雅黑"/>
              </a:rPr>
              <a:t> </a:t>
            </a:r>
            <a:r>
              <a:rPr sz="1350" spc="-5">
                <a:solidFill>
                  <a:srgbClr val="FFFFFF"/>
                </a:solidFill>
                <a:latin typeface="微软雅黑"/>
                <a:cs typeface="微软雅黑"/>
              </a:rPr>
              <a:t>肤品领域的不断应用，润肤护肤品行业将呈现以下增长趋势：个性化定制、绿色环保、高效安全、跨界融合等。</a:t>
            </a:r>
            <a:endParaRPr sz="1350">
              <a:latin typeface="微软雅黑"/>
              <a:cs typeface="微软雅黑"/>
            </a:endParaRPr>
          </a:p>
        </p:txBody>
      </p:sp>
      <p:grpSp>
        <p:nvGrpSpPr>
          <p:cNvPr id="5" name="object 5"/>
          <p:cNvGrpSpPr/>
          <p:nvPr/>
        </p:nvGrpSpPr>
        <p:grpSpPr>
          <a:xfrm>
            <a:off x="454963" y="331167"/>
            <a:ext cx="515620" cy="440055"/>
            <a:chOff x="454963" y="331167"/>
            <a:chExt cx="515620" cy="440055"/>
          </a:xfrm>
        </p:grpSpPr>
        <p:pic>
          <p:nvPicPr>
            <p:cNvPr id="6" name="object 6"/>
            <p:cNvPicPr/>
            <p:nvPr/>
          </p:nvPicPr>
          <p:blipFill>
            <a:blip r:embed="rId3"/>
            <a:stretch>
              <a:fillRect/>
            </a:stretch>
          </p:blipFill>
          <p:spPr>
            <a:xfrm>
              <a:off x="454963" y="331167"/>
              <a:ext cx="84147" cy="84146"/>
            </a:xfrm>
            <a:prstGeom prst="rect">
              <a:avLst/>
            </a:prstGeom>
          </p:spPr>
        </p:pic>
        <p:pic>
          <p:nvPicPr>
            <p:cNvPr id="7" name="object 7"/>
            <p:cNvPicPr/>
            <p:nvPr/>
          </p:nvPicPr>
          <p:blipFill>
            <a:blip r:embed="rId4"/>
            <a:stretch>
              <a:fillRect/>
            </a:stretch>
          </p:blipFill>
          <p:spPr>
            <a:xfrm>
              <a:off x="575049" y="337742"/>
              <a:ext cx="78137" cy="78136"/>
            </a:xfrm>
            <a:prstGeom prst="rect">
              <a:avLst/>
            </a:prstGeom>
          </p:spPr>
        </p:pic>
        <p:pic>
          <p:nvPicPr>
            <p:cNvPr id="8" name="object 8"/>
            <p:cNvPicPr/>
            <p:nvPr/>
          </p:nvPicPr>
          <p:blipFill>
            <a:blip r:embed="rId5"/>
            <a:stretch>
              <a:fillRect/>
            </a:stretch>
          </p:blipFill>
          <p:spPr>
            <a:xfrm>
              <a:off x="689124" y="339459"/>
              <a:ext cx="74704" cy="74703"/>
            </a:xfrm>
            <a:prstGeom prst="rect">
              <a:avLst/>
            </a:prstGeom>
          </p:spPr>
        </p:pic>
        <p:pic>
          <p:nvPicPr>
            <p:cNvPr id="9" name="object 9"/>
            <p:cNvPicPr/>
            <p:nvPr/>
          </p:nvPicPr>
          <p:blipFill>
            <a:blip r:embed="rId6"/>
            <a:stretch>
              <a:fillRect/>
            </a:stretch>
          </p:blipFill>
          <p:spPr>
            <a:xfrm>
              <a:off x="799767" y="348429"/>
              <a:ext cx="69238" cy="69237"/>
            </a:xfrm>
            <a:prstGeom prst="rect">
              <a:avLst/>
            </a:prstGeom>
          </p:spPr>
        </p:pic>
        <p:pic>
          <p:nvPicPr>
            <p:cNvPr id="10" name="object 10"/>
            <p:cNvPicPr/>
            <p:nvPr/>
          </p:nvPicPr>
          <p:blipFill>
            <a:blip r:embed="rId7"/>
            <a:stretch>
              <a:fillRect/>
            </a:stretch>
          </p:blipFill>
          <p:spPr>
            <a:xfrm>
              <a:off x="904944" y="344296"/>
              <a:ext cx="65594" cy="65593"/>
            </a:xfrm>
            <a:prstGeom prst="rect">
              <a:avLst/>
            </a:prstGeom>
          </p:spPr>
        </p:pic>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7"/>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575049" y="573290"/>
              <a:ext cx="78137" cy="78136"/>
            </a:xfrm>
            <a:prstGeom prst="rect">
              <a:avLst/>
            </a:prstGeom>
          </p:spPr>
        </p:pic>
        <p:pic>
          <p:nvPicPr>
            <p:cNvPr id="18" name="object 18"/>
            <p:cNvPicPr/>
            <p:nvPr/>
          </p:nvPicPr>
          <p:blipFill>
            <a:blip r:embed="rId11"/>
            <a:stretch>
              <a:fillRect/>
            </a:stretch>
          </p:blipFill>
          <p:spPr>
            <a:xfrm>
              <a:off x="689124" y="575006"/>
              <a:ext cx="74703" cy="74704"/>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7"/>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5"/>
            <a:stretch>
              <a:fillRect/>
            </a:stretch>
          </p:blipFill>
          <p:spPr>
            <a:xfrm>
              <a:off x="689124" y="692780"/>
              <a:ext cx="74703" cy="74704"/>
            </a:xfrm>
            <a:prstGeom prst="rect">
              <a:avLst/>
            </a:prstGeom>
          </p:spPr>
        </p:pic>
        <p:pic>
          <p:nvPicPr>
            <p:cNvPr id="23" name="object 23"/>
            <p:cNvPicPr/>
            <p:nvPr/>
          </p:nvPicPr>
          <p:blipFill>
            <a:blip r:embed="rId10"/>
            <a:stretch>
              <a:fillRect/>
            </a:stretch>
          </p:blipFill>
          <p:spPr>
            <a:xfrm>
              <a:off x="575049" y="691063"/>
              <a:ext cx="78137" cy="78136"/>
            </a:xfrm>
            <a:prstGeom prst="rect">
              <a:avLst/>
            </a:prstGeom>
          </p:spPr>
        </p:pic>
        <p:pic>
          <p:nvPicPr>
            <p:cNvPr id="24" name="object 24"/>
            <p:cNvPicPr/>
            <p:nvPr/>
          </p:nvPicPr>
          <p:blipFill>
            <a:blip r:embed="rId6"/>
            <a:stretch>
              <a:fillRect/>
            </a:stretch>
          </p:blipFill>
          <p:spPr>
            <a:xfrm>
              <a:off x="799767" y="701750"/>
              <a:ext cx="69237" cy="69237"/>
            </a:xfrm>
            <a:prstGeom prst="rect">
              <a:avLst/>
            </a:prstGeom>
          </p:spPr>
        </p:pic>
        <p:pic>
          <p:nvPicPr>
            <p:cNvPr id="25" name="object 25"/>
            <p:cNvPicPr/>
            <p:nvPr/>
          </p:nvPicPr>
          <p:blipFill>
            <a:blip r:embed="rId7"/>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市场规模与增长趋势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73195" y="1044365"/>
            <a:ext cx="669925" cy="5814060"/>
            <a:chOff x="873195" y="1044365"/>
            <a:chExt cx="669925" cy="5814060"/>
          </a:xfrm>
        </p:grpSpPr>
        <p:sp>
          <p:nvSpPr>
            <p:cNvPr id="3" name="object 3"/>
            <p:cNvSpPr/>
            <p:nvPr/>
          </p:nvSpPr>
          <p:spPr>
            <a:xfrm>
              <a:off x="1171079" y="1044371"/>
              <a:ext cx="76200" cy="5814060"/>
            </a:xfrm>
            <a:custGeom>
              <a:rect l="l" t="t" r="r" b="b"/>
              <a:pathLst>
                <a:path w="76200" h="5814059">
                  <a:moveTo>
                    <a:pt x="76200" y="38100"/>
                  </a:move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28575" y="74282"/>
                  </a:lnTo>
                  <a:lnTo>
                    <a:pt x="28575" y="5813628"/>
                  </a:lnTo>
                  <a:lnTo>
                    <a:pt x="38100" y="5813628"/>
                  </a:lnTo>
                  <a:lnTo>
                    <a:pt x="47625" y="5813628"/>
                  </a:lnTo>
                  <a:lnTo>
                    <a:pt x="47625" y="76200"/>
                  </a:lnTo>
                  <a:lnTo>
                    <a:pt x="47625" y="74282"/>
                  </a:lnTo>
                  <a:lnTo>
                    <a:pt x="52933" y="73202"/>
                  </a:lnTo>
                  <a:lnTo>
                    <a:pt x="65036" y="65036"/>
                  </a:lnTo>
                  <a:lnTo>
                    <a:pt x="71678" y="55206"/>
                  </a:lnTo>
                  <a:lnTo>
                    <a:pt x="73202" y="52933"/>
                  </a:lnTo>
                  <a:lnTo>
                    <a:pt x="76200" y="38100"/>
                  </a:lnTo>
                  <a:close/>
                </a:path>
              </a:pathLst>
            </a:custGeom>
            <a:solidFill>
              <a:srgbClr val="00B6FF"/>
            </a:solidFill>
          </p:spPr>
          <p:txBody>
            <a:bodyPr wrap="square" lIns="0" tIns="0" rIns="0" bIns="0" rtlCol="0"/>
            <a:lstStyle/>
            <a:p/>
          </p:txBody>
        </p:sp>
        <p:sp>
          <p:nvSpPr>
            <p:cNvPr id="4" name="object 4"/>
            <p:cNvSpPr/>
            <p:nvPr/>
          </p:nvSpPr>
          <p:spPr>
            <a:xfrm>
              <a:off x="873195" y="1332346"/>
              <a:ext cx="669925" cy="669925"/>
            </a:xfrm>
            <a:custGeom>
              <a:rect l="l" t="t" r="r" b="b"/>
              <a:pathLst>
                <a:path w="669925" h="669925">
                  <a:moveTo>
                    <a:pt x="334738" y="0"/>
                  </a:moveTo>
                  <a:close/>
                </a:path>
                <a:path w="669925" h="669925">
                  <a:moveTo>
                    <a:pt x="669478" y="334739"/>
                  </a:moveTo>
                  <a:lnTo>
                    <a:pt x="0" y="334739"/>
                  </a:lnTo>
                  <a:lnTo>
                    <a:pt x="3629" y="285273"/>
                  </a:lnTo>
                  <a:lnTo>
                    <a:pt x="14173" y="238061"/>
                  </a:lnTo>
                  <a:lnTo>
                    <a:pt x="31112" y="193621"/>
                  </a:lnTo>
                  <a:lnTo>
                    <a:pt x="53929" y="152469"/>
                  </a:lnTo>
                  <a:lnTo>
                    <a:pt x="82106" y="115125"/>
                  </a:lnTo>
                  <a:lnTo>
                    <a:pt x="115126" y="82105"/>
                  </a:lnTo>
                  <a:lnTo>
                    <a:pt x="152471" y="53928"/>
                  </a:lnTo>
                  <a:lnTo>
                    <a:pt x="193622" y="31111"/>
                  </a:lnTo>
                  <a:lnTo>
                    <a:pt x="238063" y="14172"/>
                  </a:lnTo>
                  <a:lnTo>
                    <a:pt x="285275" y="3629"/>
                  </a:lnTo>
                  <a:lnTo>
                    <a:pt x="334738" y="0"/>
                  </a:lnTo>
                  <a:lnTo>
                    <a:pt x="384204" y="3629"/>
                  </a:lnTo>
                  <a:lnTo>
                    <a:pt x="431416" y="14172"/>
                  </a:lnTo>
                  <a:lnTo>
                    <a:pt x="475856" y="31111"/>
                  </a:lnTo>
                  <a:lnTo>
                    <a:pt x="517007" y="53928"/>
                  </a:lnTo>
                  <a:lnTo>
                    <a:pt x="554352" y="82106"/>
                  </a:lnTo>
                  <a:lnTo>
                    <a:pt x="587372" y="115125"/>
                  </a:lnTo>
                  <a:lnTo>
                    <a:pt x="615549" y="152470"/>
                  </a:lnTo>
                  <a:lnTo>
                    <a:pt x="638366" y="193621"/>
                  </a:lnTo>
                  <a:lnTo>
                    <a:pt x="655305" y="238062"/>
                  </a:lnTo>
                  <a:lnTo>
                    <a:pt x="665848" y="285273"/>
                  </a:lnTo>
                  <a:lnTo>
                    <a:pt x="669478" y="334739"/>
                  </a:lnTo>
                  <a:close/>
                </a:path>
                <a:path w="669925" h="669925">
                  <a:moveTo>
                    <a:pt x="334739" y="669477"/>
                  </a:moveTo>
                  <a:lnTo>
                    <a:pt x="285273" y="665848"/>
                  </a:lnTo>
                  <a:lnTo>
                    <a:pt x="238062" y="655305"/>
                  </a:lnTo>
                  <a:lnTo>
                    <a:pt x="193621" y="638366"/>
                  </a:lnTo>
                  <a:lnTo>
                    <a:pt x="152470" y="615549"/>
                  </a:lnTo>
                  <a:lnTo>
                    <a:pt x="115125" y="587371"/>
                  </a:lnTo>
                  <a:lnTo>
                    <a:pt x="82106" y="554352"/>
                  </a:lnTo>
                  <a:lnTo>
                    <a:pt x="53928" y="517007"/>
                  </a:lnTo>
                  <a:lnTo>
                    <a:pt x="31111" y="475856"/>
                  </a:lnTo>
                  <a:lnTo>
                    <a:pt x="14172" y="431415"/>
                  </a:lnTo>
                  <a:lnTo>
                    <a:pt x="3629" y="384204"/>
                  </a:lnTo>
                  <a:lnTo>
                    <a:pt x="0" y="334739"/>
                  </a:lnTo>
                  <a:lnTo>
                    <a:pt x="669478" y="334739"/>
                  </a:lnTo>
                  <a:lnTo>
                    <a:pt x="665848" y="384204"/>
                  </a:lnTo>
                  <a:lnTo>
                    <a:pt x="655305" y="431416"/>
                  </a:lnTo>
                  <a:lnTo>
                    <a:pt x="638366" y="475856"/>
                  </a:lnTo>
                  <a:lnTo>
                    <a:pt x="615549" y="517007"/>
                  </a:lnTo>
                  <a:lnTo>
                    <a:pt x="587372" y="554352"/>
                  </a:lnTo>
                  <a:lnTo>
                    <a:pt x="554352" y="587372"/>
                  </a:lnTo>
                  <a:lnTo>
                    <a:pt x="517007" y="615549"/>
                  </a:lnTo>
                  <a:lnTo>
                    <a:pt x="475856" y="638366"/>
                  </a:lnTo>
                  <a:lnTo>
                    <a:pt x="431416" y="655305"/>
                  </a:lnTo>
                  <a:lnTo>
                    <a:pt x="384204" y="665848"/>
                  </a:lnTo>
                  <a:lnTo>
                    <a:pt x="334739" y="669477"/>
                  </a:lnTo>
                  <a:close/>
                </a:path>
              </a:pathLst>
            </a:custGeom>
            <a:solidFill>
              <a:srgbClr val="405DFF">
                <a:alpha val="41960"/>
              </a:srgbClr>
            </a:solidFill>
          </p:spPr>
          <p:txBody>
            <a:bodyPr wrap="square" lIns="0" tIns="0" rIns="0" bIns="0" rtlCol="0"/>
            <a:lstStyle/>
            <a:p/>
          </p:txBody>
        </p:sp>
        <p:sp>
          <p:nvSpPr>
            <p:cNvPr id="5" name="object 5"/>
            <p:cNvSpPr/>
            <p:nvPr/>
          </p:nvSpPr>
          <p:spPr>
            <a:xfrm>
              <a:off x="988281" y="1447431"/>
              <a:ext cx="439420" cy="439420"/>
            </a:xfrm>
            <a:custGeom>
              <a:rect l="l" t="t" r="r" b="b"/>
              <a:pathLst>
                <a:path w="439419" h="439419">
                  <a:moveTo>
                    <a:pt x="219652" y="0"/>
                  </a:moveTo>
                  <a:close/>
                </a:path>
                <a:path w="439419" h="439419">
                  <a:moveTo>
                    <a:pt x="439305" y="219652"/>
                  </a:moveTo>
                  <a:lnTo>
                    <a:pt x="0" y="219652"/>
                  </a:lnTo>
                  <a:lnTo>
                    <a:pt x="4462" y="175384"/>
                  </a:lnTo>
                  <a:lnTo>
                    <a:pt x="17261" y="134153"/>
                  </a:lnTo>
                  <a:lnTo>
                    <a:pt x="37513" y="96842"/>
                  </a:lnTo>
                  <a:lnTo>
                    <a:pt x="64335" y="64334"/>
                  </a:lnTo>
                  <a:lnTo>
                    <a:pt x="96843" y="37513"/>
                  </a:lnTo>
                  <a:lnTo>
                    <a:pt x="134154" y="17261"/>
                  </a:lnTo>
                  <a:lnTo>
                    <a:pt x="175385" y="4462"/>
                  </a:lnTo>
                  <a:lnTo>
                    <a:pt x="219652" y="0"/>
                  </a:lnTo>
                  <a:lnTo>
                    <a:pt x="263920" y="4462"/>
                  </a:lnTo>
                  <a:lnTo>
                    <a:pt x="305151" y="17261"/>
                  </a:lnTo>
                  <a:lnTo>
                    <a:pt x="342462" y="37513"/>
                  </a:lnTo>
                  <a:lnTo>
                    <a:pt x="374970" y="64334"/>
                  </a:lnTo>
                  <a:lnTo>
                    <a:pt x="401791" y="96842"/>
                  </a:lnTo>
                  <a:lnTo>
                    <a:pt x="422043" y="134153"/>
                  </a:lnTo>
                  <a:lnTo>
                    <a:pt x="434842" y="175384"/>
                  </a:lnTo>
                  <a:lnTo>
                    <a:pt x="439305" y="219652"/>
                  </a:lnTo>
                  <a:close/>
                </a:path>
                <a:path w="439419" h="439419">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5" y="219652"/>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sp>
        <p:nvSpPr>
          <p:cNvPr id="6" name="object 6"/>
          <p:cNvSpPr/>
          <p:nvPr/>
        </p:nvSpPr>
        <p:spPr>
          <a:xfrm>
            <a:off x="1900923" y="1308912"/>
            <a:ext cx="9441180" cy="645160"/>
          </a:xfrm>
          <a:custGeom>
            <a:rect l="l" t="t" r="r" b="b"/>
            <a:pathLst>
              <a:path w="9441180" h="645160">
                <a:moveTo>
                  <a:pt x="9440837" y="107429"/>
                </a:moveTo>
                <a:lnTo>
                  <a:pt x="9432392" y="65608"/>
                </a:lnTo>
                <a:lnTo>
                  <a:pt x="9409379" y="31457"/>
                </a:lnTo>
                <a:lnTo>
                  <a:pt x="9375229" y="8445"/>
                </a:lnTo>
                <a:lnTo>
                  <a:pt x="9333408" y="0"/>
                </a:lnTo>
                <a:lnTo>
                  <a:pt x="358533" y="0"/>
                </a:lnTo>
                <a:lnTo>
                  <a:pt x="316712" y="8445"/>
                </a:lnTo>
                <a:lnTo>
                  <a:pt x="282575" y="31457"/>
                </a:lnTo>
                <a:lnTo>
                  <a:pt x="259549" y="65608"/>
                </a:lnTo>
                <a:lnTo>
                  <a:pt x="251104" y="107429"/>
                </a:lnTo>
                <a:lnTo>
                  <a:pt x="251104" y="211797"/>
                </a:lnTo>
                <a:lnTo>
                  <a:pt x="0" y="322275"/>
                </a:lnTo>
                <a:lnTo>
                  <a:pt x="251104" y="432765"/>
                </a:lnTo>
                <a:lnTo>
                  <a:pt x="251104" y="537121"/>
                </a:lnTo>
                <a:lnTo>
                  <a:pt x="259549" y="578942"/>
                </a:lnTo>
                <a:lnTo>
                  <a:pt x="282575" y="613079"/>
                </a:lnTo>
                <a:lnTo>
                  <a:pt x="316712" y="636104"/>
                </a:lnTo>
                <a:lnTo>
                  <a:pt x="358533" y="644550"/>
                </a:lnTo>
                <a:lnTo>
                  <a:pt x="9333408" y="644550"/>
                </a:lnTo>
                <a:lnTo>
                  <a:pt x="9375229" y="636104"/>
                </a:lnTo>
                <a:lnTo>
                  <a:pt x="9409379" y="613079"/>
                </a:lnTo>
                <a:lnTo>
                  <a:pt x="9432392" y="578942"/>
                </a:lnTo>
                <a:lnTo>
                  <a:pt x="9440837" y="537121"/>
                </a:lnTo>
                <a:lnTo>
                  <a:pt x="9440837" y="107429"/>
                </a:lnTo>
                <a:close/>
              </a:path>
            </a:pathLst>
          </a:custGeom>
          <a:solidFill>
            <a:srgbClr val="405DFF"/>
          </a:solidFill>
        </p:spPr>
        <p:txBody>
          <a:bodyPr wrap="square" lIns="0" tIns="0" rIns="0" bIns="0" rtlCol="0"/>
          <a:lstStyle/>
          <a:p/>
        </p:txBody>
      </p:sp>
      <p:sp>
        <p:nvSpPr>
          <p:cNvPr id="7" name="object 7"/>
          <p:cNvSpPr/>
          <p:nvPr/>
        </p:nvSpPr>
        <p:spPr>
          <a:xfrm>
            <a:off x="1900923" y="3067329"/>
            <a:ext cx="9441180" cy="645160"/>
          </a:xfrm>
          <a:custGeom>
            <a:rect l="l" t="t" r="r" b="b"/>
            <a:pathLst>
              <a:path w="9441180" h="645160">
                <a:moveTo>
                  <a:pt x="9440837" y="107429"/>
                </a:moveTo>
                <a:lnTo>
                  <a:pt x="9432392" y="65620"/>
                </a:lnTo>
                <a:lnTo>
                  <a:pt x="9409379" y="31470"/>
                </a:lnTo>
                <a:lnTo>
                  <a:pt x="9375229" y="8445"/>
                </a:lnTo>
                <a:lnTo>
                  <a:pt x="9333408" y="0"/>
                </a:lnTo>
                <a:lnTo>
                  <a:pt x="358533" y="0"/>
                </a:lnTo>
                <a:lnTo>
                  <a:pt x="316712" y="8445"/>
                </a:lnTo>
                <a:lnTo>
                  <a:pt x="282575" y="31470"/>
                </a:lnTo>
                <a:lnTo>
                  <a:pt x="259549" y="65620"/>
                </a:lnTo>
                <a:lnTo>
                  <a:pt x="251104" y="107429"/>
                </a:lnTo>
                <a:lnTo>
                  <a:pt x="251104" y="211797"/>
                </a:lnTo>
                <a:lnTo>
                  <a:pt x="0" y="322275"/>
                </a:lnTo>
                <a:lnTo>
                  <a:pt x="251104" y="432777"/>
                </a:lnTo>
                <a:lnTo>
                  <a:pt x="251104" y="537121"/>
                </a:lnTo>
                <a:lnTo>
                  <a:pt x="259549" y="578942"/>
                </a:lnTo>
                <a:lnTo>
                  <a:pt x="282575" y="613092"/>
                </a:lnTo>
                <a:lnTo>
                  <a:pt x="316712" y="636104"/>
                </a:lnTo>
                <a:lnTo>
                  <a:pt x="358533" y="644550"/>
                </a:lnTo>
                <a:lnTo>
                  <a:pt x="9333408" y="644550"/>
                </a:lnTo>
                <a:lnTo>
                  <a:pt x="9375229" y="636104"/>
                </a:lnTo>
                <a:lnTo>
                  <a:pt x="9409379" y="613092"/>
                </a:lnTo>
                <a:lnTo>
                  <a:pt x="9432392" y="578942"/>
                </a:lnTo>
                <a:lnTo>
                  <a:pt x="9440837" y="537121"/>
                </a:lnTo>
                <a:lnTo>
                  <a:pt x="9440837" y="107429"/>
                </a:lnTo>
                <a:close/>
              </a:path>
            </a:pathLst>
          </a:custGeom>
          <a:solidFill>
            <a:srgbClr val="405DFF"/>
          </a:solidFill>
        </p:spPr>
        <p:txBody>
          <a:bodyPr wrap="square" lIns="0" tIns="0" rIns="0" bIns="0" rtlCol="0"/>
          <a:lstStyle/>
          <a:p/>
        </p:txBody>
      </p:sp>
      <p:sp>
        <p:nvSpPr>
          <p:cNvPr id="8" name="object 8"/>
          <p:cNvSpPr/>
          <p:nvPr/>
        </p:nvSpPr>
        <p:spPr>
          <a:xfrm>
            <a:off x="1900923" y="4825758"/>
            <a:ext cx="9441180" cy="645160"/>
          </a:xfrm>
          <a:custGeom>
            <a:rect l="l" t="t" r="r" b="b"/>
            <a:pathLst>
              <a:path w="9441180" h="645160">
                <a:moveTo>
                  <a:pt x="9440837" y="107416"/>
                </a:moveTo>
                <a:lnTo>
                  <a:pt x="9432392" y="65608"/>
                </a:lnTo>
                <a:lnTo>
                  <a:pt x="9409379" y="31457"/>
                </a:lnTo>
                <a:lnTo>
                  <a:pt x="9375229" y="8432"/>
                </a:lnTo>
                <a:lnTo>
                  <a:pt x="9333408" y="0"/>
                </a:lnTo>
                <a:lnTo>
                  <a:pt x="358533" y="0"/>
                </a:lnTo>
                <a:lnTo>
                  <a:pt x="316712" y="8432"/>
                </a:lnTo>
                <a:lnTo>
                  <a:pt x="282575" y="31457"/>
                </a:lnTo>
                <a:lnTo>
                  <a:pt x="259549" y="65608"/>
                </a:lnTo>
                <a:lnTo>
                  <a:pt x="251104" y="107416"/>
                </a:lnTo>
                <a:lnTo>
                  <a:pt x="251104" y="211785"/>
                </a:lnTo>
                <a:lnTo>
                  <a:pt x="0" y="322275"/>
                </a:lnTo>
                <a:lnTo>
                  <a:pt x="251104" y="432765"/>
                </a:lnTo>
                <a:lnTo>
                  <a:pt x="251104" y="537121"/>
                </a:lnTo>
                <a:lnTo>
                  <a:pt x="259549" y="578929"/>
                </a:lnTo>
                <a:lnTo>
                  <a:pt x="282575" y="613079"/>
                </a:lnTo>
                <a:lnTo>
                  <a:pt x="316712" y="636104"/>
                </a:lnTo>
                <a:lnTo>
                  <a:pt x="358533" y="644537"/>
                </a:lnTo>
                <a:lnTo>
                  <a:pt x="9333408" y="644537"/>
                </a:lnTo>
                <a:lnTo>
                  <a:pt x="9375229" y="636104"/>
                </a:lnTo>
                <a:lnTo>
                  <a:pt x="9409379" y="613079"/>
                </a:lnTo>
                <a:lnTo>
                  <a:pt x="9432392" y="578929"/>
                </a:lnTo>
                <a:lnTo>
                  <a:pt x="9440837" y="537121"/>
                </a:lnTo>
                <a:lnTo>
                  <a:pt x="9440837" y="107416"/>
                </a:lnTo>
                <a:close/>
              </a:path>
            </a:pathLst>
          </a:custGeom>
          <a:solidFill>
            <a:srgbClr val="405DFF"/>
          </a:solidFill>
        </p:spPr>
        <p:txBody>
          <a:bodyPr wrap="square" lIns="0" tIns="0" rIns="0" bIns="0" rtlCol="0"/>
          <a:lstStyle/>
          <a:p/>
        </p:txBody>
      </p:sp>
      <p:sp>
        <p:nvSpPr>
          <p:cNvPr id="9" name="object 9"/>
          <p:cNvSpPr txBox="1"/>
          <p:nvPr/>
        </p:nvSpPr>
        <p:spPr>
          <a:xfrm>
            <a:off x="2383948" y="1511150"/>
            <a:ext cx="8769350" cy="2991485"/>
          </a:xfrm>
          <a:prstGeom prst="rect">
            <a:avLst/>
          </a:prstGeom>
        </p:spPr>
        <p:txBody>
          <a:bodyPr vert="horz" wrap="square" lIns="0" tIns="13335" rIns="0" bIns="0" rtlCol="0">
            <a:spAutoFit/>
          </a:bodyPr>
          <a:lstStyle/>
          <a:p>
            <a:pPr marL="113030">
              <a:lnSpc>
                <a:spcPct val="100000"/>
              </a:lnSpc>
              <a:spcBef>
                <a:spcPts val="105"/>
              </a:spcBef>
            </a:pPr>
            <a:r>
              <a:rPr sz="1600" b="1" spc="-10">
                <a:solidFill>
                  <a:srgbClr val="FFFFFF"/>
                </a:solidFill>
                <a:latin typeface="微软雅黑"/>
                <a:cs typeface="微软雅黑"/>
              </a:rPr>
              <a:t>年龄与性别</a:t>
            </a:r>
            <a:endParaRPr sz="1600">
              <a:latin typeface="微软雅黑"/>
              <a:cs typeface="微软雅黑"/>
            </a:endParaRPr>
          </a:p>
          <a:p>
            <a:pPr>
              <a:lnSpc>
                <a:spcPct val="100000"/>
              </a:lnSpc>
              <a:spcBef>
                <a:spcPts val="35"/>
              </a:spcBef>
            </a:pPr>
            <a:endParaRPr sz="1550">
              <a:latin typeface="微软雅黑"/>
              <a:cs typeface="微软雅黑"/>
            </a:endParaRPr>
          </a:p>
          <a:p>
            <a:pPr marL="12700" marR="5080">
              <a:lnSpc>
                <a:spcPct val="150000"/>
              </a:lnSpc>
            </a:pPr>
            <a:r>
              <a:rPr sz="1350" spc="-5">
                <a:solidFill>
                  <a:srgbClr val="FFFFFF"/>
                </a:solidFill>
                <a:latin typeface="微软雅黑"/>
                <a:cs typeface="微软雅黑"/>
              </a:rPr>
              <a:t>润肤护肤品的消费者覆盖各个年龄段和性别，但不同年龄和性别的消费者需求存在差异。例如，年轻人更注重产品的清爽度和吸收性，而中老年人则更看重产品的滋润度和抗衰老效果。</a:t>
            </a:r>
            <a:endParaRPr sz="1350">
              <a:latin typeface="微软雅黑"/>
              <a:cs typeface="微软雅黑"/>
            </a:endParaRPr>
          </a:p>
          <a:p>
            <a:pPr>
              <a:lnSpc>
                <a:spcPct val="100000"/>
              </a:lnSpc>
              <a:spcBef>
                <a:spcPts val="55"/>
              </a:spcBef>
            </a:pPr>
            <a:endParaRPr sz="2250">
              <a:latin typeface="微软雅黑"/>
              <a:cs typeface="微软雅黑"/>
            </a:endParaRPr>
          </a:p>
          <a:p>
            <a:pPr marL="133350">
              <a:lnSpc>
                <a:spcPct val="100000"/>
              </a:lnSpc>
            </a:pPr>
            <a:r>
              <a:rPr sz="1600" b="1" spc="-10">
                <a:solidFill>
                  <a:srgbClr val="FFFFFF"/>
                </a:solidFill>
                <a:latin typeface="微软雅黑"/>
                <a:cs typeface="微软雅黑"/>
              </a:rPr>
              <a:t>地域与文化</a:t>
            </a:r>
            <a:endParaRPr sz="1600">
              <a:latin typeface="微软雅黑"/>
              <a:cs typeface="微软雅黑"/>
            </a:endParaRPr>
          </a:p>
          <a:p>
            <a:pPr>
              <a:lnSpc>
                <a:spcPct val="100000"/>
              </a:lnSpc>
              <a:spcBef>
                <a:spcPts val="20"/>
              </a:spcBef>
            </a:pPr>
            <a:endParaRPr sz="1450">
              <a:latin typeface="微软雅黑"/>
              <a:cs typeface="微软雅黑"/>
            </a:endParaRPr>
          </a:p>
          <a:p>
            <a:pPr marL="12700" marR="5080">
              <a:lnSpc>
                <a:spcPct val="150000"/>
              </a:lnSpc>
            </a:pPr>
            <a:r>
              <a:rPr sz="1350" spc="-5">
                <a:solidFill>
                  <a:srgbClr val="FFFFFF"/>
                </a:solidFill>
                <a:latin typeface="微软雅黑"/>
                <a:cs typeface="微软雅黑"/>
              </a:rPr>
              <a:t>不同地域和文化的消费者对润肤护肤品的需求也存在差异。例如，亚洲消费者普遍偏爱美白和保湿功效的产品，而欧美消费者则更注重抗衰老和防晒。</a:t>
            </a:r>
            <a:endParaRPr sz="1350">
              <a:latin typeface="微软雅黑"/>
              <a:cs typeface="微软雅黑"/>
            </a:endParaRPr>
          </a:p>
        </p:txBody>
      </p:sp>
      <p:sp>
        <p:nvSpPr>
          <p:cNvPr id="10" name="object 10"/>
          <p:cNvSpPr txBox="1"/>
          <p:nvPr/>
        </p:nvSpPr>
        <p:spPr>
          <a:xfrm>
            <a:off x="2402236" y="5038044"/>
            <a:ext cx="8597900" cy="1287780"/>
          </a:xfrm>
          <a:prstGeom prst="rect">
            <a:avLst/>
          </a:prstGeom>
        </p:spPr>
        <p:txBody>
          <a:bodyPr vert="horz" wrap="square" lIns="0" tIns="13335" rIns="0" bIns="0" rtlCol="0">
            <a:spAutoFit/>
          </a:bodyPr>
          <a:lstStyle/>
          <a:p>
            <a:pPr marL="151765">
              <a:lnSpc>
                <a:spcPct val="100000"/>
              </a:lnSpc>
              <a:spcBef>
                <a:spcPts val="105"/>
              </a:spcBef>
            </a:pPr>
            <a:r>
              <a:rPr sz="1600" b="1" spc="-10">
                <a:solidFill>
                  <a:srgbClr val="FFFFFF"/>
                </a:solidFill>
                <a:latin typeface="微软雅黑"/>
                <a:cs typeface="微软雅黑"/>
              </a:rPr>
              <a:t>购买渠道与偏好</a:t>
            </a:r>
            <a:endParaRPr sz="1600">
              <a:latin typeface="微软雅黑"/>
              <a:cs typeface="微软雅黑"/>
            </a:endParaRPr>
          </a:p>
          <a:p>
            <a:pPr>
              <a:lnSpc>
                <a:spcPct val="100000"/>
              </a:lnSpc>
              <a:spcBef>
                <a:spcPts val="30"/>
              </a:spcBef>
            </a:pPr>
            <a:endParaRPr sz="1400">
              <a:latin typeface="微软雅黑"/>
              <a:cs typeface="微软雅黑"/>
            </a:endParaRPr>
          </a:p>
          <a:p>
            <a:pPr marL="12700" marR="5080">
              <a:lnSpc>
                <a:spcPct val="150000"/>
              </a:lnSpc>
            </a:pPr>
            <a:r>
              <a:rPr sz="1500" spc="-5">
                <a:solidFill>
                  <a:srgbClr val="FFFFFF"/>
                </a:solidFill>
                <a:latin typeface="微软雅黑"/>
                <a:cs typeface="微软雅黑"/>
              </a:rPr>
              <a:t>随着互联网和社交媒体的普及，越来越多的消费者选择通过线上渠道购买润肤护肤品。同时，消费者对于品牌口碑、产品成分、使用效果等方面的关注度也在不断提高。</a:t>
            </a:r>
            <a:endParaRPr sz="1500">
              <a:latin typeface="微软雅黑"/>
              <a:cs typeface="微软雅黑"/>
            </a:endParaRPr>
          </a:p>
        </p:txBody>
      </p:sp>
      <p:grpSp>
        <p:nvGrpSpPr>
          <p:cNvPr id="11" name="object 11"/>
          <p:cNvGrpSpPr/>
          <p:nvPr/>
        </p:nvGrpSpPr>
        <p:grpSpPr>
          <a:xfrm>
            <a:off x="873195" y="3067326"/>
            <a:ext cx="669925" cy="669925"/>
            <a:chOff x="873195" y="3067326"/>
            <a:chExt cx="669925" cy="669925"/>
          </a:xfrm>
        </p:grpSpPr>
        <p:sp>
          <p:nvSpPr>
            <p:cNvPr id="12" name="object 12"/>
            <p:cNvSpPr/>
            <p:nvPr/>
          </p:nvSpPr>
          <p:spPr>
            <a:xfrm>
              <a:off x="873195" y="306732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1"/>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7"/>
                  </a:moveTo>
                  <a:lnTo>
                    <a:pt x="285273" y="665847"/>
                  </a:lnTo>
                  <a:lnTo>
                    <a:pt x="238062" y="655304"/>
                  </a:lnTo>
                  <a:lnTo>
                    <a:pt x="193621" y="638365"/>
                  </a:lnTo>
                  <a:lnTo>
                    <a:pt x="152470" y="615548"/>
                  </a:lnTo>
                  <a:lnTo>
                    <a:pt x="115125" y="587371"/>
                  </a:lnTo>
                  <a:lnTo>
                    <a:pt x="82106" y="554351"/>
                  </a:lnTo>
                  <a:lnTo>
                    <a:pt x="53928" y="517007"/>
                  </a:lnTo>
                  <a:lnTo>
                    <a:pt x="31111" y="475855"/>
                  </a:lnTo>
                  <a:lnTo>
                    <a:pt x="14172" y="431415"/>
                  </a:lnTo>
                  <a:lnTo>
                    <a:pt x="3629" y="384203"/>
                  </a:lnTo>
                  <a:lnTo>
                    <a:pt x="0" y="334738"/>
                  </a:lnTo>
                  <a:lnTo>
                    <a:pt x="669477" y="334739"/>
                  </a:lnTo>
                  <a:lnTo>
                    <a:pt x="665848" y="384203"/>
                  </a:lnTo>
                  <a:lnTo>
                    <a:pt x="655305" y="431415"/>
                  </a:lnTo>
                  <a:lnTo>
                    <a:pt x="638366" y="475855"/>
                  </a:lnTo>
                  <a:lnTo>
                    <a:pt x="615549" y="517007"/>
                  </a:lnTo>
                  <a:lnTo>
                    <a:pt x="587372" y="554351"/>
                  </a:lnTo>
                  <a:lnTo>
                    <a:pt x="554352" y="587371"/>
                  </a:lnTo>
                  <a:lnTo>
                    <a:pt x="517007" y="615548"/>
                  </a:lnTo>
                  <a:lnTo>
                    <a:pt x="475856" y="638366"/>
                  </a:lnTo>
                  <a:lnTo>
                    <a:pt x="431416" y="655305"/>
                  </a:lnTo>
                  <a:lnTo>
                    <a:pt x="384204" y="665848"/>
                  </a:lnTo>
                  <a:lnTo>
                    <a:pt x="334739" y="669477"/>
                  </a:lnTo>
                  <a:close/>
                </a:path>
              </a:pathLst>
            </a:custGeom>
            <a:solidFill>
              <a:srgbClr val="405DFF">
                <a:alpha val="41960"/>
              </a:srgbClr>
            </a:solidFill>
          </p:spPr>
          <p:txBody>
            <a:bodyPr wrap="square" lIns="0" tIns="0" rIns="0" bIns="0" rtlCol="0"/>
            <a:lstStyle/>
            <a:p/>
          </p:txBody>
        </p:sp>
        <p:sp>
          <p:nvSpPr>
            <p:cNvPr id="13" name="object 13"/>
            <p:cNvSpPr/>
            <p:nvPr/>
          </p:nvSpPr>
          <p:spPr>
            <a:xfrm>
              <a:off x="988281" y="3182412"/>
              <a:ext cx="439420" cy="439420"/>
            </a:xfrm>
            <a:custGeom>
              <a:rect l="l" t="t" r="r" b="b"/>
              <a:pathLst>
                <a:path w="439419" h="439420">
                  <a:moveTo>
                    <a:pt x="219652" y="0"/>
                  </a:moveTo>
                  <a:close/>
                </a:path>
                <a:path w="439419" h="439420">
                  <a:moveTo>
                    <a:pt x="439305" y="219652"/>
                  </a:moveTo>
                  <a:lnTo>
                    <a:pt x="0" y="219652"/>
                  </a:lnTo>
                  <a:lnTo>
                    <a:pt x="4462" y="175384"/>
                  </a:lnTo>
                  <a:lnTo>
                    <a:pt x="17261" y="134153"/>
                  </a:lnTo>
                  <a:lnTo>
                    <a:pt x="37513" y="96842"/>
                  </a:lnTo>
                  <a:lnTo>
                    <a:pt x="64335" y="64334"/>
                  </a:lnTo>
                  <a:lnTo>
                    <a:pt x="96843" y="37513"/>
                  </a:lnTo>
                  <a:lnTo>
                    <a:pt x="134154" y="17261"/>
                  </a:lnTo>
                  <a:lnTo>
                    <a:pt x="175386" y="4462"/>
                  </a:lnTo>
                  <a:lnTo>
                    <a:pt x="219652" y="0"/>
                  </a:lnTo>
                  <a:lnTo>
                    <a:pt x="263920" y="4462"/>
                  </a:lnTo>
                  <a:lnTo>
                    <a:pt x="305151" y="17261"/>
                  </a:lnTo>
                  <a:lnTo>
                    <a:pt x="342462" y="37513"/>
                  </a:lnTo>
                  <a:lnTo>
                    <a:pt x="374970" y="64334"/>
                  </a:lnTo>
                  <a:lnTo>
                    <a:pt x="401791" y="96842"/>
                  </a:lnTo>
                  <a:lnTo>
                    <a:pt x="422043" y="134153"/>
                  </a:lnTo>
                  <a:lnTo>
                    <a:pt x="434842" y="175385"/>
                  </a:lnTo>
                  <a:lnTo>
                    <a:pt x="439305" y="219652"/>
                  </a:lnTo>
                  <a:close/>
                </a:path>
                <a:path w="439419" h="439420">
                  <a:moveTo>
                    <a:pt x="219652" y="439304"/>
                  </a:moveTo>
                  <a:lnTo>
                    <a:pt x="175385" y="434842"/>
                  </a:lnTo>
                  <a:lnTo>
                    <a:pt x="134154" y="422043"/>
                  </a:lnTo>
                  <a:lnTo>
                    <a:pt x="96842" y="401791"/>
                  </a:lnTo>
                  <a:lnTo>
                    <a:pt x="64334" y="374970"/>
                  </a:lnTo>
                  <a:lnTo>
                    <a:pt x="37513" y="342462"/>
                  </a:lnTo>
                  <a:lnTo>
                    <a:pt x="17261" y="305150"/>
                  </a:lnTo>
                  <a:lnTo>
                    <a:pt x="4462" y="263919"/>
                  </a:lnTo>
                  <a:lnTo>
                    <a:pt x="0" y="219652"/>
                  </a:lnTo>
                  <a:lnTo>
                    <a:pt x="439305" y="219652"/>
                  </a:lnTo>
                  <a:lnTo>
                    <a:pt x="434842" y="263919"/>
                  </a:lnTo>
                  <a:lnTo>
                    <a:pt x="422043" y="305150"/>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grpSp>
        <p:nvGrpSpPr>
          <p:cNvPr id="14" name="object 14"/>
          <p:cNvGrpSpPr/>
          <p:nvPr/>
        </p:nvGrpSpPr>
        <p:grpSpPr>
          <a:xfrm>
            <a:off x="873195" y="4825746"/>
            <a:ext cx="669925" cy="669925"/>
            <a:chOff x="873195" y="4825746"/>
            <a:chExt cx="669925" cy="669925"/>
          </a:xfrm>
        </p:grpSpPr>
        <p:sp>
          <p:nvSpPr>
            <p:cNvPr id="15" name="object 15"/>
            <p:cNvSpPr/>
            <p:nvPr/>
          </p:nvSpPr>
          <p:spPr>
            <a:xfrm>
              <a:off x="873195" y="4825746"/>
              <a:ext cx="669925" cy="669925"/>
            </a:xfrm>
            <a:custGeom>
              <a:rect l="l" t="t" r="r" b="b"/>
              <a:pathLst>
                <a:path w="669925" h="669925">
                  <a:moveTo>
                    <a:pt x="669477" y="334739"/>
                  </a:moveTo>
                  <a:lnTo>
                    <a:pt x="0" y="334739"/>
                  </a:lnTo>
                  <a:lnTo>
                    <a:pt x="3629" y="285273"/>
                  </a:lnTo>
                  <a:lnTo>
                    <a:pt x="14173" y="238061"/>
                  </a:lnTo>
                  <a:lnTo>
                    <a:pt x="31112" y="193621"/>
                  </a:lnTo>
                  <a:lnTo>
                    <a:pt x="53929" y="152469"/>
                  </a:lnTo>
                  <a:lnTo>
                    <a:pt x="82107" y="115125"/>
                  </a:lnTo>
                  <a:lnTo>
                    <a:pt x="115127" y="82105"/>
                  </a:lnTo>
                  <a:lnTo>
                    <a:pt x="152471" y="53928"/>
                  </a:lnTo>
                  <a:lnTo>
                    <a:pt x="193623" y="31111"/>
                  </a:lnTo>
                  <a:lnTo>
                    <a:pt x="238065" y="14172"/>
                  </a:lnTo>
                  <a:lnTo>
                    <a:pt x="285281" y="3629"/>
                  </a:lnTo>
                  <a:lnTo>
                    <a:pt x="334739" y="0"/>
                  </a:lnTo>
                  <a:lnTo>
                    <a:pt x="384206" y="3629"/>
                  </a:lnTo>
                  <a:lnTo>
                    <a:pt x="431417" y="14173"/>
                  </a:lnTo>
                  <a:lnTo>
                    <a:pt x="475857" y="31112"/>
                  </a:lnTo>
                  <a:lnTo>
                    <a:pt x="517008" y="53929"/>
                  </a:lnTo>
                  <a:lnTo>
                    <a:pt x="554352" y="82106"/>
                  </a:lnTo>
                  <a:lnTo>
                    <a:pt x="587372" y="115126"/>
                  </a:lnTo>
                  <a:lnTo>
                    <a:pt x="615549" y="152470"/>
                  </a:lnTo>
                  <a:lnTo>
                    <a:pt x="638366" y="193622"/>
                  </a:lnTo>
                  <a:lnTo>
                    <a:pt x="655305" y="238062"/>
                  </a:lnTo>
                  <a:lnTo>
                    <a:pt x="665848" y="285274"/>
                  </a:lnTo>
                  <a:lnTo>
                    <a:pt x="669477" y="334739"/>
                  </a:lnTo>
                  <a:close/>
                </a:path>
                <a:path w="669925" h="669925">
                  <a:moveTo>
                    <a:pt x="334739" y="669478"/>
                  </a:moveTo>
                  <a:lnTo>
                    <a:pt x="285273" y="665848"/>
                  </a:lnTo>
                  <a:lnTo>
                    <a:pt x="238062" y="655305"/>
                  </a:lnTo>
                  <a:lnTo>
                    <a:pt x="193621" y="638366"/>
                  </a:lnTo>
                  <a:lnTo>
                    <a:pt x="152470" y="615549"/>
                  </a:lnTo>
                  <a:lnTo>
                    <a:pt x="115125" y="587372"/>
                  </a:lnTo>
                  <a:lnTo>
                    <a:pt x="82105" y="554352"/>
                  </a:lnTo>
                  <a:lnTo>
                    <a:pt x="53928" y="517007"/>
                  </a:lnTo>
                  <a:lnTo>
                    <a:pt x="31111" y="475856"/>
                  </a:lnTo>
                  <a:lnTo>
                    <a:pt x="14172" y="431415"/>
                  </a:lnTo>
                  <a:lnTo>
                    <a:pt x="3629" y="384204"/>
                  </a:lnTo>
                  <a:lnTo>
                    <a:pt x="0" y="334739"/>
                  </a:lnTo>
                  <a:lnTo>
                    <a:pt x="669477" y="334739"/>
                  </a:lnTo>
                  <a:lnTo>
                    <a:pt x="665848" y="384204"/>
                  </a:lnTo>
                  <a:lnTo>
                    <a:pt x="655305" y="431416"/>
                  </a:lnTo>
                  <a:lnTo>
                    <a:pt x="638366" y="475856"/>
                  </a:lnTo>
                  <a:lnTo>
                    <a:pt x="615549" y="517008"/>
                  </a:lnTo>
                  <a:lnTo>
                    <a:pt x="587371" y="554352"/>
                  </a:lnTo>
                  <a:lnTo>
                    <a:pt x="554352" y="587372"/>
                  </a:lnTo>
                  <a:lnTo>
                    <a:pt x="517007" y="615549"/>
                  </a:lnTo>
                  <a:lnTo>
                    <a:pt x="475856" y="638366"/>
                  </a:lnTo>
                  <a:lnTo>
                    <a:pt x="431415" y="655305"/>
                  </a:lnTo>
                  <a:lnTo>
                    <a:pt x="384204" y="665848"/>
                  </a:lnTo>
                  <a:lnTo>
                    <a:pt x="334739" y="669478"/>
                  </a:lnTo>
                  <a:close/>
                </a:path>
              </a:pathLst>
            </a:custGeom>
            <a:solidFill>
              <a:srgbClr val="405DFF">
                <a:alpha val="41960"/>
              </a:srgbClr>
            </a:solidFill>
          </p:spPr>
          <p:txBody>
            <a:bodyPr wrap="square" lIns="0" tIns="0" rIns="0" bIns="0" rtlCol="0"/>
            <a:lstStyle/>
            <a:p/>
          </p:txBody>
        </p:sp>
        <p:sp>
          <p:nvSpPr>
            <p:cNvPr id="16" name="object 16"/>
            <p:cNvSpPr/>
            <p:nvPr/>
          </p:nvSpPr>
          <p:spPr>
            <a:xfrm>
              <a:off x="988281" y="4940832"/>
              <a:ext cx="439420" cy="439420"/>
            </a:xfrm>
            <a:custGeom>
              <a:rect l="l" t="t" r="r" b="b"/>
              <a:pathLst>
                <a:path w="439419" h="439420">
                  <a:moveTo>
                    <a:pt x="439304" y="219653"/>
                  </a:moveTo>
                  <a:lnTo>
                    <a:pt x="0" y="219653"/>
                  </a:lnTo>
                  <a:lnTo>
                    <a:pt x="4463" y="175384"/>
                  </a:lnTo>
                  <a:lnTo>
                    <a:pt x="17262" y="134153"/>
                  </a:lnTo>
                  <a:lnTo>
                    <a:pt x="37514" y="96842"/>
                  </a:lnTo>
                  <a:lnTo>
                    <a:pt x="64335" y="64334"/>
                  </a:lnTo>
                  <a:lnTo>
                    <a:pt x="96844" y="37513"/>
                  </a:lnTo>
                  <a:lnTo>
                    <a:pt x="134155" y="17261"/>
                  </a:lnTo>
                  <a:lnTo>
                    <a:pt x="175390" y="4462"/>
                  </a:lnTo>
                  <a:lnTo>
                    <a:pt x="219652" y="0"/>
                  </a:lnTo>
                  <a:lnTo>
                    <a:pt x="263921" y="4463"/>
                  </a:lnTo>
                  <a:lnTo>
                    <a:pt x="305151" y="17261"/>
                  </a:lnTo>
                  <a:lnTo>
                    <a:pt x="342462" y="37513"/>
                  </a:lnTo>
                  <a:lnTo>
                    <a:pt x="374970" y="64335"/>
                  </a:lnTo>
                  <a:lnTo>
                    <a:pt x="401792" y="96843"/>
                  </a:lnTo>
                  <a:lnTo>
                    <a:pt x="422043" y="134154"/>
                  </a:lnTo>
                  <a:lnTo>
                    <a:pt x="434842" y="175385"/>
                  </a:lnTo>
                  <a:lnTo>
                    <a:pt x="439304" y="219653"/>
                  </a:lnTo>
                  <a:close/>
                </a:path>
                <a:path w="439419" h="439420">
                  <a:moveTo>
                    <a:pt x="219652" y="439304"/>
                  </a:moveTo>
                  <a:lnTo>
                    <a:pt x="175385" y="434842"/>
                  </a:lnTo>
                  <a:lnTo>
                    <a:pt x="134154" y="422043"/>
                  </a:lnTo>
                  <a:lnTo>
                    <a:pt x="96842" y="401791"/>
                  </a:lnTo>
                  <a:lnTo>
                    <a:pt x="64334" y="374970"/>
                  </a:lnTo>
                  <a:lnTo>
                    <a:pt x="37513" y="342462"/>
                  </a:lnTo>
                  <a:lnTo>
                    <a:pt x="17261" y="305151"/>
                  </a:lnTo>
                  <a:lnTo>
                    <a:pt x="4462" y="263920"/>
                  </a:lnTo>
                  <a:lnTo>
                    <a:pt x="0" y="219652"/>
                  </a:lnTo>
                  <a:lnTo>
                    <a:pt x="439304" y="219653"/>
                  </a:lnTo>
                  <a:lnTo>
                    <a:pt x="434842" y="263920"/>
                  </a:lnTo>
                  <a:lnTo>
                    <a:pt x="422043" y="305151"/>
                  </a:lnTo>
                  <a:lnTo>
                    <a:pt x="401791" y="342462"/>
                  </a:lnTo>
                  <a:lnTo>
                    <a:pt x="374970" y="374970"/>
                  </a:lnTo>
                  <a:lnTo>
                    <a:pt x="342462" y="401791"/>
                  </a:lnTo>
                  <a:lnTo>
                    <a:pt x="305151" y="422043"/>
                  </a:lnTo>
                  <a:lnTo>
                    <a:pt x="263920" y="434842"/>
                  </a:lnTo>
                  <a:lnTo>
                    <a:pt x="219652" y="439304"/>
                  </a:lnTo>
                  <a:close/>
                </a:path>
              </a:pathLst>
            </a:custGeom>
            <a:solidFill>
              <a:srgbClr val="00B6FF"/>
            </a:solidFill>
          </p:spPr>
          <p:txBody>
            <a:bodyPr wrap="square" lIns="0" tIns="0" rIns="0" bIns="0" rtlCol="0"/>
            <a:lstStyle/>
            <a:p/>
          </p:txBody>
        </p:sp>
      </p:gr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3"/>
            <a:stretch>
              <a:fillRect/>
            </a:stretch>
          </p:blipFill>
          <p:spPr>
            <a:xfrm>
              <a:off x="575049" y="455516"/>
              <a:ext cx="78137" cy="78136"/>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消费者需求特点分析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00B6FF"/>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00B6FF"/>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00B6FF"/>
              </a:solidFill>
              <a:prstDash val="sysDash"/>
            </a:ln>
          </p:spPr>
          <p:txBody>
            <a:bodyPr wrap="square" lIns="0" tIns="0" rIns="0" bIns="0" rtlCol="0"/>
            <a:lstStyle/>
            <a:p/>
          </p:txBody>
        </p:sp>
      </p:grpSp>
      <p:sp>
        <p:nvSpPr>
          <p:cNvPr id="8" name="object 8"/>
          <p:cNvSpPr txBox="1"/>
          <p:nvPr/>
        </p:nvSpPr>
        <p:spPr>
          <a:xfrm>
            <a:off x="3685818" y="1429485"/>
            <a:ext cx="7740650" cy="151003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00B6FF"/>
                </a:solidFill>
                <a:latin typeface="微软雅黑"/>
                <a:cs typeface="微软雅黑"/>
              </a:rPr>
              <a:t>政策法规概</a:t>
            </a:r>
            <a:r>
              <a:rPr sz="2300" b="1" spc="-50">
                <a:solidFill>
                  <a:srgbClr val="00B6FF"/>
                </a:solidFill>
                <a:latin typeface="微软雅黑"/>
                <a:cs typeface="微软雅黑"/>
              </a:rPr>
              <a:t>述</a:t>
            </a:r>
            <a:endParaRPr sz="2300">
              <a:latin typeface="微软雅黑"/>
              <a:cs typeface="微软雅黑"/>
            </a:endParaRPr>
          </a:p>
          <a:p>
            <a:pPr marL="12700" marR="5080">
              <a:lnSpc>
                <a:spcPct val="150000"/>
              </a:lnSpc>
              <a:spcBef>
                <a:spcPts val="85"/>
              </a:spcBef>
            </a:pPr>
            <a:r>
              <a:rPr sz="1350" spc="-5">
                <a:solidFill>
                  <a:srgbClr val="FFFFFF"/>
                </a:solidFill>
                <a:latin typeface="微软雅黑"/>
                <a:cs typeface="微软雅黑"/>
              </a:rPr>
              <a:t>各国政府对润肤护肤品行业的监管政策不尽相同，但普遍关注产品的安全性、功效性和环保性。例如，欧盟和美国等发达国家对护肤品成分和标签的监管较为严格，要求产品必须通过相关认证并明确标注</a:t>
            </a:r>
            <a:r>
              <a:rPr sz="1350" spc="-50">
                <a:solidFill>
                  <a:srgbClr val="FFFFFF"/>
                </a:solidFill>
                <a:latin typeface="微软雅黑"/>
                <a:cs typeface="微软雅黑"/>
              </a:rPr>
              <a:t> </a:t>
            </a:r>
            <a:r>
              <a:rPr sz="1350" spc="-10">
                <a:solidFill>
                  <a:srgbClr val="FFFFFF"/>
                </a:solidFill>
                <a:latin typeface="微软雅黑"/>
                <a:cs typeface="微软雅黑"/>
              </a:rPr>
              <a:t>所有成分。</a:t>
            </a:r>
            <a:endParaRPr sz="1350">
              <a:latin typeface="微软雅黑"/>
              <a:cs typeface="微软雅黑"/>
            </a:endParaRPr>
          </a:p>
        </p:txBody>
      </p:sp>
      <p:sp>
        <p:nvSpPr>
          <p:cNvPr id="9" name="object 9"/>
          <p:cNvSpPr txBox="1"/>
          <p:nvPr/>
        </p:nvSpPr>
        <p:spPr>
          <a:xfrm>
            <a:off x="1308379" y="3977612"/>
            <a:ext cx="7569200" cy="151003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00B6FF"/>
                </a:solidFill>
                <a:latin typeface="微软雅黑"/>
                <a:cs typeface="微软雅黑"/>
              </a:rPr>
              <a:t>对行业的影</a:t>
            </a:r>
            <a:r>
              <a:rPr sz="2300" b="1" spc="-50">
                <a:solidFill>
                  <a:srgbClr val="00B6FF"/>
                </a:solidFill>
                <a:latin typeface="微软雅黑"/>
                <a:cs typeface="微软雅黑"/>
              </a:rPr>
              <a:t>响</a:t>
            </a:r>
            <a:endParaRPr sz="2300">
              <a:latin typeface="微软雅黑"/>
              <a:cs typeface="微软雅黑"/>
            </a:endParaRPr>
          </a:p>
          <a:p>
            <a:pPr marL="12700" marR="5080" algn="just">
              <a:lnSpc>
                <a:spcPct val="150000"/>
              </a:lnSpc>
              <a:spcBef>
                <a:spcPts val="85"/>
              </a:spcBef>
            </a:pPr>
            <a:r>
              <a:rPr sz="1350" spc="-5">
                <a:solidFill>
                  <a:srgbClr val="FFFFFF"/>
                </a:solidFill>
                <a:latin typeface="微软雅黑"/>
                <a:cs typeface="微软雅黑"/>
              </a:rPr>
              <a:t>政策法规对润肤护肤品行业的影响主要表现在以下几个方面：提高行业准入门槛、规范市场秩序、推动产品创新和质量提升、引导行业绿色发展等。同时，政策法规的调整也可能给行业带来一定的挑战</a:t>
            </a:r>
            <a:r>
              <a:rPr sz="1350" spc="-15">
                <a:solidFill>
                  <a:srgbClr val="FFFFFF"/>
                </a:solidFill>
                <a:latin typeface="微软雅黑"/>
                <a:cs typeface="微软雅黑"/>
              </a:rPr>
              <a:t>和机遇。</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00B6FF"/>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00B6FF"/>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00B6FF"/>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799767" y="348429"/>
              <a:ext cx="69238" cy="69237"/>
            </a:xfrm>
            <a:prstGeom prst="rect">
              <a:avLst/>
            </a:prstGeom>
          </p:spPr>
        </p:pic>
        <p:pic>
          <p:nvPicPr>
            <p:cNvPr id="21" name="object 21"/>
            <p:cNvPicPr/>
            <p:nvPr/>
          </p:nvPicPr>
          <p:blipFill>
            <a:blip r:embed="rId7"/>
            <a:stretch>
              <a:fillRect/>
            </a:stretch>
          </p:blipFill>
          <p:spPr>
            <a:xfrm>
              <a:off x="904944" y="344296"/>
              <a:ext cx="65594" cy="65593"/>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7"/>
            <a:stretch>
              <a:fillRect/>
            </a:stretch>
          </p:blipFill>
          <p:spPr>
            <a:xfrm>
              <a:off x="904944" y="462069"/>
              <a:ext cx="65594" cy="65594"/>
            </a:xfrm>
            <a:prstGeom prst="rect">
              <a:avLst/>
            </a:prstGeom>
          </p:spPr>
        </p:pic>
        <p:pic>
          <p:nvPicPr>
            <p:cNvPr id="27" name="object 27"/>
            <p:cNvPicPr/>
            <p:nvPr/>
          </p:nvPicPr>
          <p:blipFill>
            <a:blip r:embed="rId8"/>
            <a:stretch>
              <a:fillRect/>
            </a:stretch>
          </p:blipFill>
          <p:spPr>
            <a:xfrm>
              <a:off x="454963" y="566714"/>
              <a:ext cx="84147" cy="84146"/>
            </a:xfrm>
            <a:prstGeom prst="rect">
              <a:avLst/>
            </a:prstGeom>
          </p:spPr>
        </p:pic>
        <p:pic>
          <p:nvPicPr>
            <p:cNvPr id="28" name="object 28"/>
            <p:cNvPicPr/>
            <p:nvPr/>
          </p:nvPicPr>
          <p:blipFill>
            <a:blip r:embed="rId10"/>
            <a:stretch>
              <a:fillRect/>
            </a:stretch>
          </p:blipFill>
          <p:spPr>
            <a:xfrm>
              <a:off x="575049" y="573290"/>
              <a:ext cx="78137" cy="78136"/>
            </a:xfrm>
            <a:prstGeom prst="rect">
              <a:avLst/>
            </a:prstGeom>
          </p:spPr>
        </p:pic>
        <p:pic>
          <p:nvPicPr>
            <p:cNvPr id="29" name="object 29"/>
            <p:cNvPicPr/>
            <p:nvPr/>
          </p:nvPicPr>
          <p:blipFill>
            <a:blip r:embed="rId11"/>
            <a:stretch>
              <a:fillRect/>
            </a:stretch>
          </p:blipFill>
          <p:spPr>
            <a:xfrm>
              <a:off x="689124" y="575006"/>
              <a:ext cx="74703" cy="74704"/>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7"/>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0"/>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6"/>
            <a:stretch>
              <a:fillRect/>
            </a:stretch>
          </p:blipFill>
          <p:spPr>
            <a:xfrm>
              <a:off x="799767" y="701750"/>
              <a:ext cx="69237" cy="69237"/>
            </a:xfrm>
            <a:prstGeom prst="rect">
              <a:avLst/>
            </a:prstGeom>
          </p:spPr>
        </p:pic>
        <p:pic>
          <p:nvPicPr>
            <p:cNvPr id="36" name="object 36"/>
            <p:cNvPicPr/>
            <p:nvPr/>
          </p:nvPicPr>
          <p:blipFill>
            <a:blip r:embed="rId7"/>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政策法规影响因素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88504" y="172335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02</a:t>
            </a:r>
            <a:endParaRPr sz="5750">
              <a:latin typeface="微软雅黑"/>
              <a:cs typeface="微软雅黑"/>
            </a:endParaRPr>
          </a:p>
        </p:txBody>
      </p:sp>
      <p:sp>
        <p:nvSpPr>
          <p:cNvPr id="3" name="object 3"/>
          <p:cNvSpPr txBox="1">
            <a:spLocks noGrp="1"/>
          </p:cNvSpPr>
          <p:nvPr>
            <p:ph type="title"/>
          </p:nvPr>
        </p:nvSpPr>
        <p:spPr>
          <a:xfrm>
            <a:off x="588504" y="3062394"/>
            <a:ext cx="5283200" cy="814069"/>
          </a:xfrm>
          <a:prstGeom prst="rect">
            <a:avLst/>
          </a:prstGeom>
        </p:spPr>
        <p:txBody>
          <a:bodyPr vert="horz" wrap="square" lIns="0" tIns="15875" rIns="0" bIns="0" rtlCol="0">
            <a:spAutoFit/>
          </a:bodyPr>
          <a:lstStyle/>
          <a:p>
            <a:pPr marL="12700">
              <a:lnSpc>
                <a:spcPct val="100000"/>
              </a:lnSpc>
              <a:spcBef>
                <a:spcPts val="125"/>
              </a:spcBef>
            </a:pPr>
            <a:r>
              <a:rPr sz="5150" spc="-10">
                <a:solidFill>
                  <a:srgbClr val="FFFFFF"/>
                </a:solidFill>
              </a:rPr>
              <a:t>市场竞争格局分析</a:t>
            </a:r>
            <a:endParaRPr sz="515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215756" y="2976815"/>
            <a:ext cx="2044064" cy="266700"/>
          </a:xfrm>
          <a:custGeom>
            <a:rect l="l" t="t" r="r" b="b"/>
            <a:pathLst>
              <a:path w="2044064" h="266700">
                <a:moveTo>
                  <a:pt x="1811662" y="266383"/>
                </a:moveTo>
                <a:lnTo>
                  <a:pt x="1843263" y="166189"/>
                </a:lnTo>
                <a:lnTo>
                  <a:pt x="0" y="166189"/>
                </a:lnTo>
                <a:lnTo>
                  <a:pt x="0" y="99927"/>
                </a:lnTo>
                <a:lnTo>
                  <a:pt x="1843263" y="99927"/>
                </a:lnTo>
                <a:lnTo>
                  <a:pt x="1811662" y="0"/>
                </a:lnTo>
                <a:lnTo>
                  <a:pt x="2043576" y="133058"/>
                </a:lnTo>
                <a:lnTo>
                  <a:pt x="1811662" y="266383"/>
                </a:lnTo>
                <a:close/>
              </a:path>
            </a:pathLst>
          </a:custGeom>
          <a:solidFill>
            <a:srgbClr val="00B6FF"/>
          </a:solidFill>
        </p:spPr>
        <p:txBody>
          <a:bodyPr wrap="square" lIns="0" tIns="0" rIns="0" bIns="0" rtlCol="0"/>
          <a:lstStyle/>
          <a:p/>
        </p:txBody>
      </p:sp>
      <p:sp>
        <p:nvSpPr>
          <p:cNvPr id="3" name="object 3"/>
          <p:cNvSpPr/>
          <p:nvPr/>
        </p:nvSpPr>
        <p:spPr>
          <a:xfrm>
            <a:off x="2215756" y="4343930"/>
            <a:ext cx="2044064" cy="268605"/>
          </a:xfrm>
          <a:custGeom>
            <a:rect l="l" t="t" r="r" b="b"/>
            <a:pathLst>
              <a:path w="2044064" h="268604">
                <a:moveTo>
                  <a:pt x="1811662" y="268328"/>
                </a:moveTo>
                <a:lnTo>
                  <a:pt x="1843263" y="167671"/>
                </a:lnTo>
                <a:lnTo>
                  <a:pt x="0" y="167671"/>
                </a:lnTo>
                <a:lnTo>
                  <a:pt x="0" y="100926"/>
                </a:lnTo>
                <a:lnTo>
                  <a:pt x="1843263" y="100926"/>
                </a:lnTo>
                <a:lnTo>
                  <a:pt x="1811662" y="0"/>
                </a:lnTo>
                <a:lnTo>
                  <a:pt x="2043576" y="134299"/>
                </a:lnTo>
                <a:lnTo>
                  <a:pt x="1811662" y="268328"/>
                </a:lnTo>
                <a:close/>
              </a:path>
            </a:pathLst>
          </a:custGeom>
          <a:solidFill>
            <a:srgbClr val="00B6FF"/>
          </a:solidFill>
        </p:spPr>
        <p:txBody>
          <a:bodyPr wrap="square" lIns="0" tIns="0" rIns="0" bIns="0" rtlCol="0"/>
          <a:lstStyle/>
          <a:p/>
        </p:txBody>
      </p:sp>
      <p:sp>
        <p:nvSpPr>
          <p:cNvPr id="4" name="object 4"/>
          <p:cNvSpPr/>
          <p:nvPr/>
        </p:nvSpPr>
        <p:spPr>
          <a:xfrm>
            <a:off x="2215743" y="1566354"/>
            <a:ext cx="2044064" cy="1649095"/>
          </a:xfrm>
          <a:custGeom>
            <a:rect l="l" t="t" r="r" b="b"/>
            <a:pathLst>
              <a:path w="2044064" h="1649095">
                <a:moveTo>
                  <a:pt x="178892" y="272465"/>
                </a:moveTo>
                <a:lnTo>
                  <a:pt x="129959" y="223596"/>
                </a:lnTo>
                <a:lnTo>
                  <a:pt x="97586" y="259029"/>
                </a:lnTo>
                <a:lnTo>
                  <a:pt x="69227" y="297903"/>
                </a:lnTo>
                <a:lnTo>
                  <a:pt x="45250" y="339877"/>
                </a:lnTo>
                <a:lnTo>
                  <a:pt x="25984" y="384594"/>
                </a:lnTo>
                <a:lnTo>
                  <a:pt x="11785" y="431723"/>
                </a:lnTo>
                <a:lnTo>
                  <a:pt x="3009" y="480923"/>
                </a:lnTo>
                <a:lnTo>
                  <a:pt x="0" y="531850"/>
                </a:lnTo>
                <a:lnTo>
                  <a:pt x="0" y="1648853"/>
                </a:lnTo>
                <a:lnTo>
                  <a:pt x="68453" y="1648853"/>
                </a:lnTo>
                <a:lnTo>
                  <a:pt x="68453" y="535063"/>
                </a:lnTo>
                <a:lnTo>
                  <a:pt x="71920" y="484644"/>
                </a:lnTo>
                <a:lnTo>
                  <a:pt x="81991" y="436257"/>
                </a:lnTo>
                <a:lnTo>
                  <a:pt x="98209" y="390372"/>
                </a:lnTo>
                <a:lnTo>
                  <a:pt x="120078" y="347472"/>
                </a:lnTo>
                <a:lnTo>
                  <a:pt x="147129" y="308013"/>
                </a:lnTo>
                <a:lnTo>
                  <a:pt x="178892" y="272465"/>
                </a:lnTo>
                <a:close/>
              </a:path>
              <a:path w="2044064" h="1649095">
                <a:moveTo>
                  <a:pt x="2043582" y="133819"/>
                </a:moveTo>
                <a:lnTo>
                  <a:pt x="1811680" y="0"/>
                </a:lnTo>
                <a:lnTo>
                  <a:pt x="1843278" y="100571"/>
                </a:lnTo>
                <a:lnTo>
                  <a:pt x="430199" y="100571"/>
                </a:lnTo>
                <a:lnTo>
                  <a:pt x="381063" y="103390"/>
                </a:lnTo>
                <a:lnTo>
                  <a:pt x="333502" y="111645"/>
                </a:lnTo>
                <a:lnTo>
                  <a:pt x="287807" y="125018"/>
                </a:lnTo>
                <a:lnTo>
                  <a:pt x="244335" y="143192"/>
                </a:lnTo>
                <a:lnTo>
                  <a:pt x="203365" y="165862"/>
                </a:lnTo>
                <a:lnTo>
                  <a:pt x="165239" y="192697"/>
                </a:lnTo>
                <a:lnTo>
                  <a:pt x="130276" y="223405"/>
                </a:lnTo>
                <a:lnTo>
                  <a:pt x="179285" y="272211"/>
                </a:lnTo>
                <a:lnTo>
                  <a:pt x="214337" y="241884"/>
                </a:lnTo>
                <a:lnTo>
                  <a:pt x="253047" y="216115"/>
                </a:lnTo>
                <a:lnTo>
                  <a:pt x="294970" y="195313"/>
                </a:lnTo>
                <a:lnTo>
                  <a:pt x="339648" y="179908"/>
                </a:lnTo>
                <a:lnTo>
                  <a:pt x="386664" y="170357"/>
                </a:lnTo>
                <a:lnTo>
                  <a:pt x="435546" y="167081"/>
                </a:lnTo>
                <a:lnTo>
                  <a:pt x="1843278" y="167081"/>
                </a:lnTo>
                <a:lnTo>
                  <a:pt x="1811680" y="267385"/>
                </a:lnTo>
                <a:lnTo>
                  <a:pt x="1985835" y="167081"/>
                </a:lnTo>
                <a:lnTo>
                  <a:pt x="2043582" y="133819"/>
                </a:lnTo>
                <a:close/>
              </a:path>
            </a:pathLst>
          </a:custGeom>
          <a:solidFill>
            <a:srgbClr val="00B6FF"/>
          </a:solidFill>
        </p:spPr>
        <p:txBody>
          <a:bodyPr wrap="square" lIns="0" tIns="0" rIns="0" bIns="0" rtlCol="0"/>
          <a:lstStyle/>
          <a:p/>
        </p:txBody>
      </p:sp>
      <p:grpSp>
        <p:nvGrpSpPr>
          <p:cNvPr id="5" name="object 5"/>
          <p:cNvGrpSpPr/>
          <p:nvPr/>
        </p:nvGrpSpPr>
        <p:grpSpPr>
          <a:xfrm>
            <a:off x="1171291" y="2749587"/>
            <a:ext cx="3088640" cy="3272790"/>
            <a:chOff x="1171291" y="2749587"/>
            <a:chExt cx="3088640" cy="3272790"/>
          </a:xfrm>
        </p:grpSpPr>
        <p:sp>
          <p:nvSpPr>
            <p:cNvPr id="6" name="object 6"/>
            <p:cNvSpPr/>
            <p:nvPr/>
          </p:nvSpPr>
          <p:spPr>
            <a:xfrm>
              <a:off x="2215743" y="4372901"/>
              <a:ext cx="2044064" cy="1649095"/>
            </a:xfrm>
            <a:custGeom>
              <a:rect l="l" t="t" r="r" b="b"/>
              <a:pathLst>
                <a:path w="2044064" h="1649095">
                  <a:moveTo>
                    <a:pt x="2043582" y="1514081"/>
                  </a:moveTo>
                  <a:lnTo>
                    <a:pt x="1985835" y="1480591"/>
                  </a:lnTo>
                  <a:lnTo>
                    <a:pt x="1811680" y="1379562"/>
                  </a:lnTo>
                  <a:lnTo>
                    <a:pt x="1843278" y="1480591"/>
                  </a:lnTo>
                  <a:lnTo>
                    <a:pt x="435546" y="1480591"/>
                  </a:lnTo>
                  <a:lnTo>
                    <a:pt x="386664" y="1477276"/>
                  </a:lnTo>
                  <a:lnTo>
                    <a:pt x="339648" y="1467662"/>
                  </a:lnTo>
                  <a:lnTo>
                    <a:pt x="294970" y="1452156"/>
                  </a:lnTo>
                  <a:lnTo>
                    <a:pt x="253047" y="1431201"/>
                  </a:lnTo>
                  <a:lnTo>
                    <a:pt x="214337" y="1405242"/>
                  </a:lnTo>
                  <a:lnTo>
                    <a:pt x="179285" y="1374698"/>
                  </a:lnTo>
                  <a:lnTo>
                    <a:pt x="178269" y="1375714"/>
                  </a:lnTo>
                  <a:lnTo>
                    <a:pt x="147129" y="1340853"/>
                  </a:lnTo>
                  <a:lnTo>
                    <a:pt x="120078" y="1301407"/>
                  </a:lnTo>
                  <a:lnTo>
                    <a:pt x="98209" y="1258506"/>
                  </a:lnTo>
                  <a:lnTo>
                    <a:pt x="81991" y="1212634"/>
                  </a:lnTo>
                  <a:lnTo>
                    <a:pt x="71920" y="1164247"/>
                  </a:lnTo>
                  <a:lnTo>
                    <a:pt x="68453" y="1113840"/>
                  </a:lnTo>
                  <a:lnTo>
                    <a:pt x="68453" y="0"/>
                  </a:lnTo>
                  <a:lnTo>
                    <a:pt x="0" y="0"/>
                  </a:lnTo>
                  <a:lnTo>
                    <a:pt x="0" y="1117053"/>
                  </a:lnTo>
                  <a:lnTo>
                    <a:pt x="3009" y="1167968"/>
                  </a:lnTo>
                  <a:lnTo>
                    <a:pt x="11785" y="1217155"/>
                  </a:lnTo>
                  <a:lnTo>
                    <a:pt x="25984" y="1264285"/>
                  </a:lnTo>
                  <a:lnTo>
                    <a:pt x="45250" y="1308989"/>
                  </a:lnTo>
                  <a:lnTo>
                    <a:pt x="69227" y="1350949"/>
                  </a:lnTo>
                  <a:lnTo>
                    <a:pt x="97586" y="1389824"/>
                  </a:lnTo>
                  <a:lnTo>
                    <a:pt x="129959" y="1425244"/>
                  </a:lnTo>
                  <a:lnTo>
                    <a:pt x="130835" y="1424368"/>
                  </a:lnTo>
                  <a:lnTo>
                    <a:pt x="165239" y="1454785"/>
                  </a:lnTo>
                  <a:lnTo>
                    <a:pt x="203365" y="1481823"/>
                  </a:lnTo>
                  <a:lnTo>
                    <a:pt x="244335" y="1504645"/>
                  </a:lnTo>
                  <a:lnTo>
                    <a:pt x="287807" y="1522945"/>
                  </a:lnTo>
                  <a:lnTo>
                    <a:pt x="333502" y="1536420"/>
                  </a:lnTo>
                  <a:lnTo>
                    <a:pt x="381063" y="1544726"/>
                  </a:lnTo>
                  <a:lnTo>
                    <a:pt x="430199" y="1547571"/>
                  </a:lnTo>
                  <a:lnTo>
                    <a:pt x="1843278" y="1547571"/>
                  </a:lnTo>
                  <a:lnTo>
                    <a:pt x="1811680" y="1648866"/>
                  </a:lnTo>
                  <a:lnTo>
                    <a:pt x="2043582" y="1514081"/>
                  </a:lnTo>
                  <a:close/>
                </a:path>
              </a:pathLst>
            </a:custGeom>
            <a:solidFill>
              <a:srgbClr val="00B6FF"/>
            </a:solidFill>
          </p:spPr>
          <p:txBody>
            <a:bodyPr wrap="square" lIns="0" tIns="0" rIns="0" bIns="0" rtlCol="0"/>
            <a:lstStyle/>
            <a:p/>
          </p:txBody>
        </p:sp>
        <p:sp>
          <p:nvSpPr>
            <p:cNvPr id="7" name="object 7"/>
            <p:cNvSpPr/>
            <p:nvPr/>
          </p:nvSpPr>
          <p:spPr>
            <a:xfrm>
              <a:off x="1171291" y="2749587"/>
              <a:ext cx="2089150" cy="2089150"/>
            </a:xfrm>
            <a:custGeom>
              <a:rect l="l" t="t" r="r" b="b"/>
              <a:pathLst>
                <a:path w="2089150" h="2089150">
                  <a:moveTo>
                    <a:pt x="1044462" y="2088927"/>
                  </a:moveTo>
                  <a:lnTo>
                    <a:pt x="996652" y="2087853"/>
                  </a:lnTo>
                  <a:lnTo>
                    <a:pt x="949394" y="2084659"/>
                  </a:lnTo>
                  <a:lnTo>
                    <a:pt x="902734" y="2079393"/>
                  </a:lnTo>
                  <a:lnTo>
                    <a:pt x="856718" y="2072100"/>
                  </a:lnTo>
                  <a:lnTo>
                    <a:pt x="811392" y="2062826"/>
                  </a:lnTo>
                  <a:lnTo>
                    <a:pt x="766802" y="2051618"/>
                  </a:lnTo>
                  <a:lnTo>
                    <a:pt x="722994" y="2038522"/>
                  </a:lnTo>
                  <a:lnTo>
                    <a:pt x="680014" y="2023583"/>
                  </a:lnTo>
                  <a:lnTo>
                    <a:pt x="637909" y="2006848"/>
                  </a:lnTo>
                  <a:lnTo>
                    <a:pt x="596725" y="1988363"/>
                  </a:lnTo>
                  <a:lnTo>
                    <a:pt x="556506" y="1968174"/>
                  </a:lnTo>
                  <a:lnTo>
                    <a:pt x="517301" y="1946327"/>
                  </a:lnTo>
                  <a:lnTo>
                    <a:pt x="479154" y="1922869"/>
                  </a:lnTo>
                  <a:lnTo>
                    <a:pt x="442112" y="1897844"/>
                  </a:lnTo>
                  <a:lnTo>
                    <a:pt x="406221" y="1871300"/>
                  </a:lnTo>
                  <a:lnTo>
                    <a:pt x="371527" y="1843282"/>
                  </a:lnTo>
                  <a:lnTo>
                    <a:pt x="338076" y="1813837"/>
                  </a:lnTo>
                  <a:lnTo>
                    <a:pt x="305914" y="1783011"/>
                  </a:lnTo>
                  <a:lnTo>
                    <a:pt x="275088" y="1750849"/>
                  </a:lnTo>
                  <a:lnTo>
                    <a:pt x="245643" y="1717398"/>
                  </a:lnTo>
                  <a:lnTo>
                    <a:pt x="217625" y="1682704"/>
                  </a:lnTo>
                  <a:lnTo>
                    <a:pt x="191081" y="1646813"/>
                  </a:lnTo>
                  <a:lnTo>
                    <a:pt x="166057" y="1609771"/>
                  </a:lnTo>
                  <a:lnTo>
                    <a:pt x="142598" y="1571624"/>
                  </a:lnTo>
                  <a:lnTo>
                    <a:pt x="120751" y="1532419"/>
                  </a:lnTo>
                  <a:lnTo>
                    <a:pt x="100562" y="1492200"/>
                  </a:lnTo>
                  <a:lnTo>
                    <a:pt x="82077" y="1451016"/>
                  </a:lnTo>
                  <a:lnTo>
                    <a:pt x="65342" y="1408911"/>
                  </a:lnTo>
                  <a:lnTo>
                    <a:pt x="50404" y="1365931"/>
                  </a:lnTo>
                  <a:lnTo>
                    <a:pt x="37307" y="1322123"/>
                  </a:lnTo>
                  <a:lnTo>
                    <a:pt x="26099" y="1277533"/>
                  </a:lnTo>
                  <a:lnTo>
                    <a:pt x="16826" y="1232207"/>
                  </a:lnTo>
                  <a:lnTo>
                    <a:pt x="9533" y="1186191"/>
                  </a:lnTo>
                  <a:lnTo>
                    <a:pt x="4267" y="1139531"/>
                  </a:lnTo>
                  <a:lnTo>
                    <a:pt x="1073" y="1092273"/>
                  </a:lnTo>
                  <a:lnTo>
                    <a:pt x="0" y="1044463"/>
                  </a:lnTo>
                  <a:lnTo>
                    <a:pt x="1074" y="996654"/>
                  </a:lnTo>
                  <a:lnTo>
                    <a:pt x="4268" y="949396"/>
                  </a:lnTo>
                  <a:lnTo>
                    <a:pt x="9534" y="902735"/>
                  </a:lnTo>
                  <a:lnTo>
                    <a:pt x="16827" y="856719"/>
                  </a:lnTo>
                  <a:lnTo>
                    <a:pt x="26101" y="811393"/>
                  </a:lnTo>
                  <a:lnTo>
                    <a:pt x="37309" y="766803"/>
                  </a:lnTo>
                  <a:lnTo>
                    <a:pt x="50405" y="722995"/>
                  </a:lnTo>
                  <a:lnTo>
                    <a:pt x="65344" y="680015"/>
                  </a:lnTo>
                  <a:lnTo>
                    <a:pt x="82079" y="637910"/>
                  </a:lnTo>
                  <a:lnTo>
                    <a:pt x="100564" y="596725"/>
                  </a:lnTo>
                  <a:lnTo>
                    <a:pt x="120753" y="556507"/>
                  </a:lnTo>
                  <a:lnTo>
                    <a:pt x="142600" y="517302"/>
                  </a:lnTo>
                  <a:lnTo>
                    <a:pt x="166059" y="479155"/>
                  </a:lnTo>
                  <a:lnTo>
                    <a:pt x="191083" y="442113"/>
                  </a:lnTo>
                  <a:lnTo>
                    <a:pt x="217627" y="406222"/>
                  </a:lnTo>
                  <a:lnTo>
                    <a:pt x="245645" y="371528"/>
                  </a:lnTo>
                  <a:lnTo>
                    <a:pt x="275090" y="338077"/>
                  </a:lnTo>
                  <a:lnTo>
                    <a:pt x="305917" y="305915"/>
                  </a:lnTo>
                  <a:lnTo>
                    <a:pt x="338079" y="275089"/>
                  </a:lnTo>
                  <a:lnTo>
                    <a:pt x="371530" y="245644"/>
                  </a:lnTo>
                  <a:lnTo>
                    <a:pt x="406224" y="217626"/>
                  </a:lnTo>
                  <a:lnTo>
                    <a:pt x="442115" y="191082"/>
                  </a:lnTo>
                  <a:lnTo>
                    <a:pt x="479157" y="166057"/>
                  </a:lnTo>
                  <a:lnTo>
                    <a:pt x="517304" y="142599"/>
                  </a:lnTo>
                  <a:lnTo>
                    <a:pt x="556509" y="120752"/>
                  </a:lnTo>
                  <a:lnTo>
                    <a:pt x="596727" y="100563"/>
                  </a:lnTo>
                  <a:lnTo>
                    <a:pt x="637912" y="82078"/>
                  </a:lnTo>
                  <a:lnTo>
                    <a:pt x="680017" y="65343"/>
                  </a:lnTo>
                  <a:lnTo>
                    <a:pt x="722997" y="50405"/>
                  </a:lnTo>
                  <a:lnTo>
                    <a:pt x="766805" y="37308"/>
                  </a:lnTo>
                  <a:lnTo>
                    <a:pt x="811395" y="26101"/>
                  </a:lnTo>
                  <a:lnTo>
                    <a:pt x="856721" y="16827"/>
                  </a:lnTo>
                  <a:lnTo>
                    <a:pt x="902736" y="9534"/>
                  </a:lnTo>
                  <a:lnTo>
                    <a:pt x="949396" y="4268"/>
                  </a:lnTo>
                  <a:lnTo>
                    <a:pt x="996653" y="1074"/>
                  </a:lnTo>
                  <a:lnTo>
                    <a:pt x="1044462" y="0"/>
                  </a:lnTo>
                  <a:lnTo>
                    <a:pt x="1092270" y="1074"/>
                  </a:lnTo>
                  <a:lnTo>
                    <a:pt x="1139528" y="4268"/>
                  </a:lnTo>
                  <a:lnTo>
                    <a:pt x="1186189" y="9534"/>
                  </a:lnTo>
                  <a:lnTo>
                    <a:pt x="1232206" y="16827"/>
                  </a:lnTo>
                  <a:lnTo>
                    <a:pt x="1277532" y="26101"/>
                  </a:lnTo>
                  <a:lnTo>
                    <a:pt x="1322122" y="37309"/>
                  </a:lnTo>
                  <a:lnTo>
                    <a:pt x="1365930" y="50405"/>
                  </a:lnTo>
                  <a:lnTo>
                    <a:pt x="1408910" y="65344"/>
                  </a:lnTo>
                  <a:lnTo>
                    <a:pt x="1451015" y="82079"/>
                  </a:lnTo>
                  <a:lnTo>
                    <a:pt x="1492200" y="100564"/>
                  </a:lnTo>
                  <a:lnTo>
                    <a:pt x="1532418" y="120753"/>
                  </a:lnTo>
                  <a:lnTo>
                    <a:pt x="1571623" y="142600"/>
                  </a:lnTo>
                  <a:lnTo>
                    <a:pt x="1609770" y="166059"/>
                  </a:lnTo>
                  <a:lnTo>
                    <a:pt x="1646812" y="191083"/>
                  </a:lnTo>
                  <a:lnTo>
                    <a:pt x="1682703" y="217627"/>
                  </a:lnTo>
                  <a:lnTo>
                    <a:pt x="1717397" y="245645"/>
                  </a:lnTo>
                  <a:lnTo>
                    <a:pt x="1750848" y="275090"/>
                  </a:lnTo>
                  <a:lnTo>
                    <a:pt x="1783010" y="305916"/>
                  </a:lnTo>
                  <a:lnTo>
                    <a:pt x="1813836" y="338078"/>
                  </a:lnTo>
                  <a:lnTo>
                    <a:pt x="1843281" y="371529"/>
                  </a:lnTo>
                  <a:lnTo>
                    <a:pt x="1871299" y="406223"/>
                  </a:lnTo>
                  <a:lnTo>
                    <a:pt x="1897843" y="442114"/>
                  </a:lnTo>
                  <a:lnTo>
                    <a:pt x="1922867" y="479156"/>
                  </a:lnTo>
                  <a:lnTo>
                    <a:pt x="1946326" y="517303"/>
                  </a:lnTo>
                  <a:lnTo>
                    <a:pt x="1968173" y="556509"/>
                  </a:lnTo>
                  <a:lnTo>
                    <a:pt x="1988362" y="596727"/>
                  </a:lnTo>
                  <a:lnTo>
                    <a:pt x="2006847" y="637912"/>
                  </a:lnTo>
                  <a:lnTo>
                    <a:pt x="2023582" y="680017"/>
                  </a:lnTo>
                  <a:lnTo>
                    <a:pt x="2038520" y="722996"/>
                  </a:lnTo>
                  <a:lnTo>
                    <a:pt x="2051617" y="766804"/>
                  </a:lnTo>
                  <a:lnTo>
                    <a:pt x="2062825" y="811394"/>
                  </a:lnTo>
                  <a:lnTo>
                    <a:pt x="2072098" y="856720"/>
                  </a:lnTo>
                  <a:lnTo>
                    <a:pt x="2079391" y="902737"/>
                  </a:lnTo>
                  <a:lnTo>
                    <a:pt x="2084658" y="949397"/>
                  </a:lnTo>
                  <a:lnTo>
                    <a:pt x="2087851" y="996654"/>
                  </a:lnTo>
                  <a:lnTo>
                    <a:pt x="2088926" y="1044464"/>
                  </a:lnTo>
                  <a:lnTo>
                    <a:pt x="2087851" y="1092274"/>
                  </a:lnTo>
                  <a:lnTo>
                    <a:pt x="2084657" y="1139532"/>
                  </a:lnTo>
                  <a:lnTo>
                    <a:pt x="2079391" y="1186192"/>
                  </a:lnTo>
                  <a:lnTo>
                    <a:pt x="2072098" y="1232208"/>
                  </a:lnTo>
                  <a:lnTo>
                    <a:pt x="2062824" y="1277534"/>
                  </a:lnTo>
                  <a:lnTo>
                    <a:pt x="2051616" y="1322124"/>
                  </a:lnTo>
                  <a:lnTo>
                    <a:pt x="2038520" y="1365932"/>
                  </a:lnTo>
                  <a:lnTo>
                    <a:pt x="2023581" y="1408911"/>
                  </a:lnTo>
                  <a:lnTo>
                    <a:pt x="2006846" y="1451017"/>
                  </a:lnTo>
                  <a:lnTo>
                    <a:pt x="1988361" y="1492201"/>
                  </a:lnTo>
                  <a:lnTo>
                    <a:pt x="1968172" y="1532419"/>
                  </a:lnTo>
                  <a:lnTo>
                    <a:pt x="1946325" y="1571625"/>
                  </a:lnTo>
                  <a:lnTo>
                    <a:pt x="1922867" y="1609772"/>
                  </a:lnTo>
                  <a:lnTo>
                    <a:pt x="1897842" y="1646814"/>
                  </a:lnTo>
                  <a:lnTo>
                    <a:pt x="1871298" y="1682705"/>
                  </a:lnTo>
                  <a:lnTo>
                    <a:pt x="1843280" y="1717399"/>
                  </a:lnTo>
                  <a:lnTo>
                    <a:pt x="1813835" y="1750850"/>
                  </a:lnTo>
                  <a:lnTo>
                    <a:pt x="1783009" y="1783011"/>
                  </a:lnTo>
                  <a:lnTo>
                    <a:pt x="1750847" y="1813838"/>
                  </a:lnTo>
                  <a:lnTo>
                    <a:pt x="1717396" y="1843283"/>
                  </a:lnTo>
                  <a:lnTo>
                    <a:pt x="1682702" y="1871301"/>
                  </a:lnTo>
                  <a:lnTo>
                    <a:pt x="1646811" y="1897845"/>
                  </a:lnTo>
                  <a:lnTo>
                    <a:pt x="1609769" y="1922869"/>
                  </a:lnTo>
                  <a:lnTo>
                    <a:pt x="1571622" y="1946328"/>
                  </a:lnTo>
                  <a:lnTo>
                    <a:pt x="1532416" y="1968175"/>
                  </a:lnTo>
                  <a:lnTo>
                    <a:pt x="1492198" y="1988364"/>
                  </a:lnTo>
                  <a:lnTo>
                    <a:pt x="1451013" y="2006849"/>
                  </a:lnTo>
                  <a:lnTo>
                    <a:pt x="1408908" y="2023583"/>
                  </a:lnTo>
                  <a:lnTo>
                    <a:pt x="1365929" y="2038522"/>
                  </a:lnTo>
                  <a:lnTo>
                    <a:pt x="1322121" y="2051618"/>
                  </a:lnTo>
                  <a:lnTo>
                    <a:pt x="1277531" y="2062826"/>
                  </a:lnTo>
                  <a:lnTo>
                    <a:pt x="1232204" y="2072100"/>
                  </a:lnTo>
                  <a:lnTo>
                    <a:pt x="1186188" y="2079393"/>
                  </a:lnTo>
                  <a:lnTo>
                    <a:pt x="1139528" y="2084659"/>
                  </a:lnTo>
                  <a:lnTo>
                    <a:pt x="1092269" y="2087853"/>
                  </a:lnTo>
                  <a:lnTo>
                    <a:pt x="1044462" y="2088927"/>
                  </a:lnTo>
                  <a:close/>
                </a:path>
              </a:pathLst>
            </a:custGeom>
            <a:solidFill>
              <a:srgbClr val="99E2FF"/>
            </a:solidFill>
          </p:spPr>
          <p:txBody>
            <a:bodyPr wrap="square" lIns="0" tIns="0" rIns="0" bIns="0" rtlCol="0"/>
            <a:lstStyle/>
            <a:p/>
          </p:txBody>
        </p:sp>
        <p:sp>
          <p:nvSpPr>
            <p:cNvPr id="8" name="object 8"/>
            <p:cNvSpPr/>
            <p:nvPr/>
          </p:nvSpPr>
          <p:spPr>
            <a:xfrm>
              <a:off x="1978060" y="3564785"/>
              <a:ext cx="482600" cy="478790"/>
            </a:xfrm>
            <a:custGeom>
              <a:rect l="l" t="t" r="r" b="b"/>
              <a:pathLst>
                <a:path w="482600" h="478789">
                  <a:moveTo>
                    <a:pt x="245558" y="478630"/>
                  </a:moveTo>
                  <a:lnTo>
                    <a:pt x="197237" y="473871"/>
                  </a:lnTo>
                  <a:lnTo>
                    <a:pt x="151692" y="460138"/>
                  </a:lnTo>
                  <a:lnTo>
                    <a:pt x="110052" y="438246"/>
                  </a:lnTo>
                  <a:lnTo>
                    <a:pt x="73448" y="409011"/>
                  </a:lnTo>
                  <a:lnTo>
                    <a:pt x="43010" y="373250"/>
                  </a:lnTo>
                  <a:lnTo>
                    <a:pt x="19869" y="331778"/>
                  </a:lnTo>
                  <a:lnTo>
                    <a:pt x="5155" y="285410"/>
                  </a:lnTo>
                  <a:lnTo>
                    <a:pt x="0" y="234964"/>
                  </a:lnTo>
                  <a:lnTo>
                    <a:pt x="5155" y="187390"/>
                  </a:lnTo>
                  <a:lnTo>
                    <a:pt x="19869" y="143181"/>
                  </a:lnTo>
                  <a:lnTo>
                    <a:pt x="43010" y="103255"/>
                  </a:lnTo>
                  <a:lnTo>
                    <a:pt x="73448" y="68531"/>
                  </a:lnTo>
                  <a:lnTo>
                    <a:pt x="110052" y="39925"/>
                  </a:lnTo>
                  <a:lnTo>
                    <a:pt x="151692" y="18356"/>
                  </a:lnTo>
                  <a:lnTo>
                    <a:pt x="197237" y="4742"/>
                  </a:lnTo>
                  <a:lnTo>
                    <a:pt x="245558" y="0"/>
                  </a:lnTo>
                  <a:lnTo>
                    <a:pt x="283515" y="3127"/>
                  </a:lnTo>
                  <a:lnTo>
                    <a:pt x="319006" y="11965"/>
                  </a:lnTo>
                  <a:lnTo>
                    <a:pt x="352852" y="25699"/>
                  </a:lnTo>
                  <a:lnTo>
                    <a:pt x="385876" y="43511"/>
                  </a:lnTo>
                  <a:lnTo>
                    <a:pt x="350797" y="78321"/>
                  </a:lnTo>
                  <a:lnTo>
                    <a:pt x="245558" y="78321"/>
                  </a:lnTo>
                  <a:lnTo>
                    <a:pt x="202764" y="83881"/>
                  </a:lnTo>
                  <a:lnTo>
                    <a:pt x="163380" y="99593"/>
                  </a:lnTo>
                  <a:lnTo>
                    <a:pt x="129356" y="124008"/>
                  </a:lnTo>
                  <a:lnTo>
                    <a:pt x="102640" y="155675"/>
                  </a:lnTo>
                  <a:lnTo>
                    <a:pt x="85182" y="193144"/>
                  </a:lnTo>
                  <a:lnTo>
                    <a:pt x="78929" y="234964"/>
                  </a:lnTo>
                  <a:lnTo>
                    <a:pt x="85182" y="280450"/>
                  </a:lnTo>
                  <a:lnTo>
                    <a:pt x="102640" y="320376"/>
                  </a:lnTo>
                  <a:lnTo>
                    <a:pt x="129356" y="353534"/>
                  </a:lnTo>
                  <a:lnTo>
                    <a:pt x="163380" y="378714"/>
                  </a:lnTo>
                  <a:lnTo>
                    <a:pt x="202764" y="394709"/>
                  </a:lnTo>
                  <a:lnTo>
                    <a:pt x="245558" y="400309"/>
                  </a:lnTo>
                  <a:lnTo>
                    <a:pt x="420298" y="400309"/>
                  </a:lnTo>
                  <a:lnTo>
                    <a:pt x="413282" y="409011"/>
                  </a:lnTo>
                  <a:lnTo>
                    <a:pt x="378288" y="438246"/>
                  </a:lnTo>
                  <a:lnTo>
                    <a:pt x="338053" y="460138"/>
                  </a:lnTo>
                  <a:lnTo>
                    <a:pt x="293501" y="473871"/>
                  </a:lnTo>
                  <a:lnTo>
                    <a:pt x="245558" y="478630"/>
                  </a:lnTo>
                  <a:close/>
                </a:path>
                <a:path w="482600" h="478789">
                  <a:moveTo>
                    <a:pt x="333257" y="95725"/>
                  </a:moveTo>
                  <a:lnTo>
                    <a:pt x="312154" y="89335"/>
                  </a:lnTo>
                  <a:lnTo>
                    <a:pt x="289407" y="83760"/>
                  </a:lnTo>
                  <a:lnTo>
                    <a:pt x="266660" y="79816"/>
                  </a:lnTo>
                  <a:lnTo>
                    <a:pt x="245558" y="78321"/>
                  </a:lnTo>
                  <a:lnTo>
                    <a:pt x="350797" y="78321"/>
                  </a:lnTo>
                  <a:lnTo>
                    <a:pt x="333257" y="95725"/>
                  </a:lnTo>
                  <a:close/>
                </a:path>
                <a:path w="482600" h="478789">
                  <a:moveTo>
                    <a:pt x="420298" y="400309"/>
                  </a:moveTo>
                  <a:lnTo>
                    <a:pt x="245558" y="400309"/>
                  </a:lnTo>
                  <a:lnTo>
                    <a:pt x="288352" y="394709"/>
                  </a:lnTo>
                  <a:lnTo>
                    <a:pt x="327735" y="378714"/>
                  </a:lnTo>
                  <a:lnTo>
                    <a:pt x="361759" y="353534"/>
                  </a:lnTo>
                  <a:lnTo>
                    <a:pt x="388475" y="320376"/>
                  </a:lnTo>
                  <a:lnTo>
                    <a:pt x="405934" y="280450"/>
                  </a:lnTo>
                  <a:lnTo>
                    <a:pt x="412186" y="234964"/>
                  </a:lnTo>
                  <a:lnTo>
                    <a:pt x="410542" y="215383"/>
                  </a:lnTo>
                  <a:lnTo>
                    <a:pt x="405609" y="195803"/>
                  </a:lnTo>
                  <a:lnTo>
                    <a:pt x="397387" y="176223"/>
                  </a:lnTo>
                  <a:lnTo>
                    <a:pt x="385876" y="156642"/>
                  </a:lnTo>
                  <a:lnTo>
                    <a:pt x="438496" y="95725"/>
                  </a:lnTo>
                  <a:lnTo>
                    <a:pt x="456447" y="128495"/>
                  </a:lnTo>
                  <a:lnTo>
                    <a:pt x="470287" y="162081"/>
                  </a:lnTo>
                  <a:lnTo>
                    <a:pt x="479194" y="197299"/>
                  </a:lnTo>
                  <a:lnTo>
                    <a:pt x="482346" y="234964"/>
                  </a:lnTo>
                  <a:lnTo>
                    <a:pt x="477567" y="285410"/>
                  </a:lnTo>
                  <a:lnTo>
                    <a:pt x="463847" y="331778"/>
                  </a:lnTo>
                  <a:lnTo>
                    <a:pt x="442110" y="373250"/>
                  </a:lnTo>
                  <a:lnTo>
                    <a:pt x="420298" y="400309"/>
                  </a:lnTo>
                  <a:close/>
                </a:path>
              </a:pathLst>
            </a:custGeom>
            <a:solidFill>
              <a:srgbClr val="00B6FF"/>
            </a:solidFill>
          </p:spPr>
          <p:txBody>
            <a:bodyPr wrap="square" lIns="0" tIns="0" rIns="0" bIns="0" rtlCol="0"/>
            <a:lstStyle/>
            <a:p/>
          </p:txBody>
        </p:sp>
        <p:pic>
          <p:nvPicPr>
            <p:cNvPr id="9" name="object 9"/>
            <p:cNvPicPr/>
            <p:nvPr/>
          </p:nvPicPr>
          <p:blipFill>
            <a:blip r:embed="rId2"/>
            <a:stretch>
              <a:fillRect/>
            </a:stretch>
          </p:blipFill>
          <p:spPr>
            <a:xfrm>
              <a:off x="2147414" y="3730519"/>
              <a:ext cx="154590" cy="147256"/>
            </a:xfrm>
            <a:prstGeom prst="rect">
              <a:avLst/>
            </a:prstGeom>
          </p:spPr>
        </p:pic>
        <p:sp>
          <p:nvSpPr>
            <p:cNvPr id="10" name="object 10"/>
            <p:cNvSpPr/>
            <p:nvPr/>
          </p:nvSpPr>
          <p:spPr>
            <a:xfrm>
              <a:off x="1797646" y="3303422"/>
              <a:ext cx="931544" cy="924560"/>
            </a:xfrm>
            <a:custGeom>
              <a:rect l="l" t="t" r="r" b="b"/>
              <a:pathLst>
                <a:path w="931544" h="924560">
                  <a:moveTo>
                    <a:pt x="854202" y="496366"/>
                  </a:moveTo>
                  <a:lnTo>
                    <a:pt x="851065" y="445033"/>
                  </a:lnTo>
                  <a:lnTo>
                    <a:pt x="841654" y="395808"/>
                  </a:lnTo>
                  <a:lnTo>
                    <a:pt x="825969" y="348665"/>
                  </a:lnTo>
                  <a:lnTo>
                    <a:pt x="803998" y="303618"/>
                  </a:lnTo>
                  <a:lnTo>
                    <a:pt x="775754" y="260667"/>
                  </a:lnTo>
                  <a:lnTo>
                    <a:pt x="714743" y="269392"/>
                  </a:lnTo>
                  <a:lnTo>
                    <a:pt x="697306" y="278130"/>
                  </a:lnTo>
                  <a:lnTo>
                    <a:pt x="725551" y="316750"/>
                  </a:lnTo>
                  <a:lnTo>
                    <a:pt x="747522" y="358724"/>
                  </a:lnTo>
                  <a:lnTo>
                    <a:pt x="763206" y="403199"/>
                  </a:lnTo>
                  <a:lnTo>
                    <a:pt x="772617" y="449364"/>
                  </a:lnTo>
                  <a:lnTo>
                    <a:pt x="775754" y="496366"/>
                  </a:lnTo>
                  <a:lnTo>
                    <a:pt x="772553" y="545414"/>
                  </a:lnTo>
                  <a:lnTo>
                    <a:pt x="763244" y="591947"/>
                  </a:lnTo>
                  <a:lnTo>
                    <a:pt x="748245" y="635635"/>
                  </a:lnTo>
                  <a:lnTo>
                    <a:pt x="727976" y="676135"/>
                  </a:lnTo>
                  <a:lnTo>
                    <a:pt x="702868" y="713117"/>
                  </a:lnTo>
                  <a:lnTo>
                    <a:pt x="673341" y="746252"/>
                  </a:lnTo>
                  <a:lnTo>
                    <a:pt x="639813" y="775208"/>
                  </a:lnTo>
                  <a:lnTo>
                    <a:pt x="602716" y="799642"/>
                  </a:lnTo>
                  <a:lnTo>
                    <a:pt x="562483" y="819226"/>
                  </a:lnTo>
                  <a:lnTo>
                    <a:pt x="519518" y="833628"/>
                  </a:lnTo>
                  <a:lnTo>
                    <a:pt x="474243" y="842518"/>
                  </a:lnTo>
                  <a:lnTo>
                    <a:pt x="427101" y="845553"/>
                  </a:lnTo>
                  <a:lnTo>
                    <a:pt x="379958" y="842518"/>
                  </a:lnTo>
                  <a:lnTo>
                    <a:pt x="334695" y="833628"/>
                  </a:lnTo>
                  <a:lnTo>
                    <a:pt x="291731" y="819226"/>
                  </a:lnTo>
                  <a:lnTo>
                    <a:pt x="251485" y="799642"/>
                  </a:lnTo>
                  <a:lnTo>
                    <a:pt x="214388" y="775208"/>
                  </a:lnTo>
                  <a:lnTo>
                    <a:pt x="180860" y="746252"/>
                  </a:lnTo>
                  <a:lnTo>
                    <a:pt x="151333" y="713117"/>
                  </a:lnTo>
                  <a:lnTo>
                    <a:pt x="126225" y="676135"/>
                  </a:lnTo>
                  <a:lnTo>
                    <a:pt x="105956" y="635635"/>
                  </a:lnTo>
                  <a:lnTo>
                    <a:pt x="90957" y="591947"/>
                  </a:lnTo>
                  <a:lnTo>
                    <a:pt x="81648" y="545414"/>
                  </a:lnTo>
                  <a:lnTo>
                    <a:pt x="78447" y="496366"/>
                  </a:lnTo>
                  <a:lnTo>
                    <a:pt x="81648" y="449148"/>
                  </a:lnTo>
                  <a:lnTo>
                    <a:pt x="90957" y="403821"/>
                  </a:lnTo>
                  <a:lnTo>
                    <a:pt x="105956" y="360781"/>
                  </a:lnTo>
                  <a:lnTo>
                    <a:pt x="126225" y="320484"/>
                  </a:lnTo>
                  <a:lnTo>
                    <a:pt x="151333" y="283324"/>
                  </a:lnTo>
                  <a:lnTo>
                    <a:pt x="180860" y="249758"/>
                  </a:lnTo>
                  <a:lnTo>
                    <a:pt x="214388" y="220179"/>
                  </a:lnTo>
                  <a:lnTo>
                    <a:pt x="251485" y="195033"/>
                  </a:lnTo>
                  <a:lnTo>
                    <a:pt x="291731" y="174739"/>
                  </a:lnTo>
                  <a:lnTo>
                    <a:pt x="334695" y="159715"/>
                  </a:lnTo>
                  <a:lnTo>
                    <a:pt x="379958" y="150380"/>
                  </a:lnTo>
                  <a:lnTo>
                    <a:pt x="427101" y="147180"/>
                  </a:lnTo>
                  <a:lnTo>
                    <a:pt x="474027" y="151168"/>
                  </a:lnTo>
                  <a:lnTo>
                    <a:pt x="520128" y="162267"/>
                  </a:lnTo>
                  <a:lnTo>
                    <a:pt x="564540" y="179235"/>
                  </a:lnTo>
                  <a:lnTo>
                    <a:pt x="606450" y="200812"/>
                  </a:lnTo>
                  <a:lnTo>
                    <a:pt x="645007" y="225755"/>
                  </a:lnTo>
                  <a:lnTo>
                    <a:pt x="662444" y="208292"/>
                  </a:lnTo>
                  <a:lnTo>
                    <a:pt x="662444" y="147180"/>
                  </a:lnTo>
                  <a:lnTo>
                    <a:pt x="619556" y="123164"/>
                  </a:lnTo>
                  <a:lnTo>
                    <a:pt x="574586" y="103746"/>
                  </a:lnTo>
                  <a:lnTo>
                    <a:pt x="527519" y="89357"/>
                  </a:lnTo>
                  <a:lnTo>
                    <a:pt x="478358" y="80416"/>
                  </a:lnTo>
                  <a:lnTo>
                    <a:pt x="427101" y="77343"/>
                  </a:lnTo>
                  <a:lnTo>
                    <a:pt x="377393" y="80225"/>
                  </a:lnTo>
                  <a:lnTo>
                    <a:pt x="329349" y="88646"/>
                  </a:lnTo>
                  <a:lnTo>
                    <a:pt x="283273" y="102260"/>
                  </a:lnTo>
                  <a:lnTo>
                    <a:pt x="239509" y="120713"/>
                  </a:lnTo>
                  <a:lnTo>
                    <a:pt x="198374" y="143675"/>
                  </a:lnTo>
                  <a:lnTo>
                    <a:pt x="160197" y="170802"/>
                  </a:lnTo>
                  <a:lnTo>
                    <a:pt x="125298" y="201739"/>
                  </a:lnTo>
                  <a:lnTo>
                    <a:pt x="94005" y="236156"/>
                  </a:lnTo>
                  <a:lnTo>
                    <a:pt x="66624" y="273710"/>
                  </a:lnTo>
                  <a:lnTo>
                    <a:pt x="43510" y="314032"/>
                  </a:lnTo>
                  <a:lnTo>
                    <a:pt x="24955" y="356819"/>
                  </a:lnTo>
                  <a:lnTo>
                    <a:pt x="11315" y="401688"/>
                  </a:lnTo>
                  <a:lnTo>
                    <a:pt x="2882" y="448322"/>
                  </a:lnTo>
                  <a:lnTo>
                    <a:pt x="0" y="496366"/>
                  </a:lnTo>
                  <a:lnTo>
                    <a:pt x="2514" y="542886"/>
                  </a:lnTo>
                  <a:lnTo>
                    <a:pt x="9880" y="587971"/>
                  </a:lnTo>
                  <a:lnTo>
                    <a:pt x="21831" y="631367"/>
                  </a:lnTo>
                  <a:lnTo>
                    <a:pt x="38100" y="672795"/>
                  </a:lnTo>
                  <a:lnTo>
                    <a:pt x="58432" y="712025"/>
                  </a:lnTo>
                  <a:lnTo>
                    <a:pt x="82562" y="748753"/>
                  </a:lnTo>
                  <a:lnTo>
                    <a:pt x="110223" y="782751"/>
                  </a:lnTo>
                  <a:lnTo>
                    <a:pt x="141160" y="813727"/>
                  </a:lnTo>
                  <a:lnTo>
                    <a:pt x="175094" y="841425"/>
                  </a:lnTo>
                  <a:lnTo>
                    <a:pt x="211772" y="865593"/>
                  </a:lnTo>
                  <a:lnTo>
                    <a:pt x="250939" y="885964"/>
                  </a:lnTo>
                  <a:lnTo>
                    <a:pt x="292315" y="902258"/>
                  </a:lnTo>
                  <a:lnTo>
                    <a:pt x="335648" y="914222"/>
                  </a:lnTo>
                  <a:lnTo>
                    <a:pt x="380657" y="921600"/>
                  </a:lnTo>
                  <a:lnTo>
                    <a:pt x="427101" y="924115"/>
                  </a:lnTo>
                  <a:lnTo>
                    <a:pt x="473544" y="921600"/>
                  </a:lnTo>
                  <a:lnTo>
                    <a:pt x="518566" y="914222"/>
                  </a:lnTo>
                  <a:lnTo>
                    <a:pt x="561898" y="902258"/>
                  </a:lnTo>
                  <a:lnTo>
                    <a:pt x="603275" y="885964"/>
                  </a:lnTo>
                  <a:lnTo>
                    <a:pt x="642429" y="865593"/>
                  </a:lnTo>
                  <a:lnTo>
                    <a:pt x="679107" y="841425"/>
                  </a:lnTo>
                  <a:lnTo>
                    <a:pt x="713054" y="813727"/>
                  </a:lnTo>
                  <a:lnTo>
                    <a:pt x="743978" y="782751"/>
                  </a:lnTo>
                  <a:lnTo>
                    <a:pt x="771639" y="748753"/>
                  </a:lnTo>
                  <a:lnTo>
                    <a:pt x="795769" y="712025"/>
                  </a:lnTo>
                  <a:lnTo>
                    <a:pt x="816102" y="672795"/>
                  </a:lnTo>
                  <a:lnTo>
                    <a:pt x="832383" y="631367"/>
                  </a:lnTo>
                  <a:lnTo>
                    <a:pt x="844334" y="587971"/>
                  </a:lnTo>
                  <a:lnTo>
                    <a:pt x="851687" y="542886"/>
                  </a:lnTo>
                  <a:lnTo>
                    <a:pt x="854202" y="496366"/>
                  </a:lnTo>
                  <a:close/>
                </a:path>
                <a:path w="931544" h="924560">
                  <a:moveTo>
                    <a:pt x="931456" y="110451"/>
                  </a:moveTo>
                  <a:lnTo>
                    <a:pt x="809967" y="110451"/>
                  </a:lnTo>
                  <a:lnTo>
                    <a:pt x="817333" y="0"/>
                  </a:lnTo>
                  <a:lnTo>
                    <a:pt x="747382" y="58902"/>
                  </a:lnTo>
                  <a:lnTo>
                    <a:pt x="688479" y="128854"/>
                  </a:lnTo>
                  <a:lnTo>
                    <a:pt x="681113" y="217220"/>
                  </a:lnTo>
                  <a:lnTo>
                    <a:pt x="574357" y="331343"/>
                  </a:lnTo>
                  <a:lnTo>
                    <a:pt x="478637" y="427062"/>
                  </a:lnTo>
                  <a:lnTo>
                    <a:pt x="427101" y="497014"/>
                  </a:lnTo>
                  <a:lnTo>
                    <a:pt x="497052" y="452843"/>
                  </a:lnTo>
                  <a:lnTo>
                    <a:pt x="706894" y="242989"/>
                  </a:lnTo>
                  <a:lnTo>
                    <a:pt x="802601" y="242989"/>
                  </a:lnTo>
                  <a:lnTo>
                    <a:pt x="861504" y="173037"/>
                  </a:lnTo>
                  <a:lnTo>
                    <a:pt x="931456" y="110451"/>
                  </a:lnTo>
                  <a:close/>
                </a:path>
              </a:pathLst>
            </a:custGeom>
            <a:solidFill>
              <a:srgbClr val="00B6FF"/>
            </a:solidFill>
          </p:spPr>
          <p:txBody>
            <a:bodyPr wrap="square" lIns="0" tIns="0" rIns="0" bIns="0" rtlCol="0"/>
            <a:lstStyle/>
            <a:p/>
          </p:txBody>
        </p:sp>
      </p:grpSp>
      <p:pic>
        <p:nvPicPr>
          <p:cNvPr id="11" name="object 11"/>
          <p:cNvPicPr/>
          <p:nvPr/>
        </p:nvPicPr>
        <p:blipFill>
          <a:blip r:embed="rId3"/>
          <a:stretch>
            <a:fillRect/>
          </a:stretch>
        </p:blipFill>
        <p:spPr>
          <a:xfrm>
            <a:off x="454963" y="331167"/>
            <a:ext cx="84147" cy="84146"/>
          </a:xfrm>
          <a:prstGeom prst="rect">
            <a:avLst/>
          </a:prstGeom>
        </p:spPr>
      </p:pic>
      <p:grpSp>
        <p:nvGrpSpPr>
          <p:cNvPr id="12" name="object 12"/>
          <p:cNvGrpSpPr/>
          <p:nvPr/>
        </p:nvGrpSpPr>
        <p:grpSpPr>
          <a:xfrm>
            <a:off x="454963" y="337742"/>
            <a:ext cx="515620" cy="433705"/>
            <a:chOff x="454963" y="337742"/>
            <a:chExt cx="515620" cy="433705"/>
          </a:xfrm>
        </p:grpSpPr>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575049" y="337742"/>
              <a:ext cx="78137" cy="78136"/>
            </a:xfrm>
            <a:prstGeom prst="rect">
              <a:avLst/>
            </a:prstGeom>
          </p:spPr>
        </p:pic>
        <p:pic>
          <p:nvPicPr>
            <p:cNvPr id="15" name="object 15"/>
            <p:cNvPicPr/>
            <p:nvPr/>
          </p:nvPicPr>
          <p:blipFill>
            <a:blip r:embed="rId6"/>
            <a:stretch>
              <a:fillRect/>
            </a:stretch>
          </p:blipFill>
          <p:spPr>
            <a:xfrm>
              <a:off x="799767" y="348429"/>
              <a:ext cx="69238" cy="69237"/>
            </a:xfrm>
            <a:prstGeom prst="rect">
              <a:avLst/>
            </a:prstGeom>
          </p:spPr>
        </p:pic>
        <p:pic>
          <p:nvPicPr>
            <p:cNvPr id="16" name="object 16"/>
            <p:cNvPicPr/>
            <p:nvPr/>
          </p:nvPicPr>
          <p:blipFill>
            <a:blip r:embed="rId7"/>
            <a:stretch>
              <a:fillRect/>
            </a:stretch>
          </p:blipFill>
          <p:spPr>
            <a:xfrm>
              <a:off x="904944" y="344296"/>
              <a:ext cx="65594" cy="65593"/>
            </a:xfrm>
            <a:prstGeom prst="rect">
              <a:avLst/>
            </a:prstGeom>
          </p:spPr>
        </p:pic>
        <p:pic>
          <p:nvPicPr>
            <p:cNvPr id="17" name="object 17"/>
            <p:cNvPicPr/>
            <p:nvPr/>
          </p:nvPicPr>
          <p:blipFill>
            <a:blip r:embed="rId8"/>
            <a:stretch>
              <a:fillRect/>
            </a:stretch>
          </p:blipFill>
          <p:spPr>
            <a:xfrm>
              <a:off x="454963" y="448941"/>
              <a:ext cx="84147" cy="84146"/>
            </a:xfrm>
            <a:prstGeom prst="rect">
              <a:avLst/>
            </a:prstGeom>
          </p:spPr>
        </p:pic>
        <p:pic>
          <p:nvPicPr>
            <p:cNvPr id="18" name="object 18"/>
            <p:cNvPicPr/>
            <p:nvPr/>
          </p:nvPicPr>
          <p:blipFill>
            <a:blip r:embed="rId5"/>
            <a:stretch>
              <a:fillRect/>
            </a:stretch>
          </p:blipFill>
          <p:spPr>
            <a:xfrm>
              <a:off x="575049" y="455516"/>
              <a:ext cx="78137" cy="78136"/>
            </a:xfrm>
            <a:prstGeom prst="rect">
              <a:avLst/>
            </a:prstGeom>
          </p:spPr>
        </p:pic>
        <p:pic>
          <p:nvPicPr>
            <p:cNvPr id="19" name="object 19"/>
            <p:cNvPicPr/>
            <p:nvPr/>
          </p:nvPicPr>
          <p:blipFill>
            <a:blip r:embed="rId4"/>
            <a:stretch>
              <a:fillRect/>
            </a:stretch>
          </p:blipFill>
          <p:spPr>
            <a:xfrm>
              <a:off x="689124" y="457232"/>
              <a:ext cx="74703" cy="74704"/>
            </a:xfrm>
            <a:prstGeom prst="rect">
              <a:avLst/>
            </a:prstGeom>
          </p:spPr>
        </p:pic>
        <p:pic>
          <p:nvPicPr>
            <p:cNvPr id="20" name="object 20"/>
            <p:cNvPicPr/>
            <p:nvPr/>
          </p:nvPicPr>
          <p:blipFill>
            <a:blip r:embed="rId9"/>
            <a:stretch>
              <a:fillRect/>
            </a:stretch>
          </p:blipFill>
          <p:spPr>
            <a:xfrm>
              <a:off x="799767" y="466202"/>
              <a:ext cx="69237" cy="69237"/>
            </a:xfrm>
            <a:prstGeom prst="rect">
              <a:avLst/>
            </a:prstGeom>
          </p:spPr>
        </p:pic>
        <p:pic>
          <p:nvPicPr>
            <p:cNvPr id="21" name="object 21"/>
            <p:cNvPicPr/>
            <p:nvPr/>
          </p:nvPicPr>
          <p:blipFill>
            <a:blip r:embed="rId7"/>
            <a:stretch>
              <a:fillRect/>
            </a:stretch>
          </p:blipFill>
          <p:spPr>
            <a:xfrm>
              <a:off x="904944" y="462069"/>
              <a:ext cx="65594" cy="65594"/>
            </a:xfrm>
            <a:prstGeom prst="rect">
              <a:avLst/>
            </a:prstGeom>
          </p:spPr>
        </p:pic>
        <p:pic>
          <p:nvPicPr>
            <p:cNvPr id="22" name="object 22"/>
            <p:cNvPicPr/>
            <p:nvPr/>
          </p:nvPicPr>
          <p:blipFill>
            <a:blip r:embed="rId8"/>
            <a:stretch>
              <a:fillRect/>
            </a:stretch>
          </p:blipFill>
          <p:spPr>
            <a:xfrm>
              <a:off x="454963" y="566714"/>
              <a:ext cx="84147" cy="84146"/>
            </a:xfrm>
            <a:prstGeom prst="rect">
              <a:avLst/>
            </a:prstGeom>
          </p:spPr>
        </p:pic>
        <p:pic>
          <p:nvPicPr>
            <p:cNvPr id="23" name="object 23"/>
            <p:cNvPicPr/>
            <p:nvPr/>
          </p:nvPicPr>
          <p:blipFill>
            <a:blip r:embed="rId10"/>
            <a:stretch>
              <a:fillRect/>
            </a:stretch>
          </p:blipFill>
          <p:spPr>
            <a:xfrm>
              <a:off x="575049" y="573290"/>
              <a:ext cx="78137" cy="78136"/>
            </a:xfrm>
            <a:prstGeom prst="rect">
              <a:avLst/>
            </a:prstGeom>
          </p:spPr>
        </p:pic>
        <p:pic>
          <p:nvPicPr>
            <p:cNvPr id="24" name="object 24"/>
            <p:cNvPicPr/>
            <p:nvPr/>
          </p:nvPicPr>
          <p:blipFill>
            <a:blip r:embed="rId11"/>
            <a:stretch>
              <a:fillRect/>
            </a:stretch>
          </p:blipFill>
          <p:spPr>
            <a:xfrm>
              <a:off x="689124" y="575006"/>
              <a:ext cx="74703" cy="74704"/>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9"/>
            <a:stretch>
              <a:fillRect/>
            </a:stretch>
          </p:blipFill>
          <p:spPr>
            <a:xfrm>
              <a:off x="799767" y="583976"/>
              <a:ext cx="69237" cy="69237"/>
            </a:xfrm>
            <a:prstGeom prst="rect">
              <a:avLst/>
            </a:prstGeom>
          </p:spPr>
        </p:pic>
        <p:pic>
          <p:nvPicPr>
            <p:cNvPr id="27" name="object 27"/>
            <p:cNvPicPr/>
            <p:nvPr/>
          </p:nvPicPr>
          <p:blipFill>
            <a:blip r:embed="rId3"/>
            <a:stretch>
              <a:fillRect/>
            </a:stretch>
          </p:blipFill>
          <p:spPr>
            <a:xfrm>
              <a:off x="454963" y="684488"/>
              <a:ext cx="84147" cy="84146"/>
            </a:xfrm>
            <a:prstGeom prst="rect">
              <a:avLst/>
            </a:prstGeom>
          </p:spPr>
        </p:pic>
        <p:pic>
          <p:nvPicPr>
            <p:cNvPr id="28" name="object 28"/>
            <p:cNvPicPr/>
            <p:nvPr/>
          </p:nvPicPr>
          <p:blipFill>
            <a:blip r:embed="rId10"/>
            <a:stretch>
              <a:fillRect/>
            </a:stretch>
          </p:blipFill>
          <p:spPr>
            <a:xfrm>
              <a:off x="575049" y="691063"/>
              <a:ext cx="78137" cy="78136"/>
            </a:xfrm>
            <a:prstGeom prst="rect">
              <a:avLst/>
            </a:prstGeom>
          </p:spPr>
        </p:pic>
        <p:pic>
          <p:nvPicPr>
            <p:cNvPr id="29" name="object 29"/>
            <p:cNvPicPr/>
            <p:nvPr/>
          </p:nvPicPr>
          <p:blipFill>
            <a:blip r:embed="rId4"/>
            <a:stretch>
              <a:fillRect/>
            </a:stretch>
          </p:blipFill>
          <p:spPr>
            <a:xfrm>
              <a:off x="689124" y="692780"/>
              <a:ext cx="74703" cy="7470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pic>
          <p:nvPicPr>
            <p:cNvPr id="31" name="object 31"/>
            <p:cNvPicPr/>
            <p:nvPr/>
          </p:nvPicPr>
          <p:blipFill>
            <a:blip r:embed="rId7"/>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主要品牌及产品特点</a:t>
            </a:r>
          </a:p>
        </p:txBody>
      </p:sp>
      <p:sp>
        <p:nvSpPr>
          <p:cNvPr id="33" name="object 33"/>
          <p:cNvSpPr txBox="1"/>
          <p:nvPr/>
        </p:nvSpPr>
        <p:spPr>
          <a:xfrm>
            <a:off x="4435504" y="1110480"/>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a:solidFill>
                  <a:srgbClr val="2947E8"/>
                </a:solidFill>
                <a:latin typeface="微软雅黑"/>
                <a:cs typeface="微软雅黑"/>
              </a:rPr>
              <a:t>欧莱雅</a:t>
            </a:r>
            <a:r>
              <a:rPr sz="2000" b="1" spc="-10">
                <a:solidFill>
                  <a:srgbClr val="2947E8"/>
                </a:solidFill>
                <a:latin typeface="微软雅黑"/>
                <a:cs typeface="微软雅黑"/>
              </a:rPr>
              <a:t>（L'Oreal）</a:t>
            </a:r>
            <a:endParaRPr sz="2000">
              <a:latin typeface="微软雅黑"/>
              <a:cs typeface="微软雅黑"/>
            </a:endParaRPr>
          </a:p>
        </p:txBody>
      </p:sp>
      <p:sp>
        <p:nvSpPr>
          <p:cNvPr id="34" name="object 34"/>
          <p:cNvSpPr txBox="1"/>
          <p:nvPr/>
        </p:nvSpPr>
        <p:spPr>
          <a:xfrm>
            <a:off x="4435504" y="1599136"/>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作为全球最大的化妆品公司，欧莱雅的产品线覆盖了各个年龄段和肤质需求，以高品质、多样化和创新著称。</a:t>
            </a:r>
            <a:endParaRPr sz="1500">
              <a:latin typeface="微软雅黑"/>
              <a:cs typeface="微软雅黑"/>
            </a:endParaRPr>
          </a:p>
        </p:txBody>
      </p:sp>
      <p:sp>
        <p:nvSpPr>
          <p:cNvPr id="35" name="object 35"/>
          <p:cNvSpPr txBox="1"/>
          <p:nvPr/>
        </p:nvSpPr>
        <p:spPr>
          <a:xfrm>
            <a:off x="4435504" y="2478570"/>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a:solidFill>
                  <a:srgbClr val="2947E8"/>
                </a:solidFill>
                <a:latin typeface="微软雅黑"/>
                <a:cs typeface="微软雅黑"/>
              </a:rPr>
              <a:t>雅诗兰黛（Estée</a:t>
            </a:r>
            <a:r>
              <a:rPr sz="2000" b="1" spc="135">
                <a:solidFill>
                  <a:srgbClr val="2947E8"/>
                </a:solidFill>
                <a:latin typeface="微软雅黑"/>
                <a:cs typeface="微软雅黑"/>
              </a:rPr>
              <a:t> </a:t>
            </a:r>
            <a:r>
              <a:rPr sz="2000" b="1" spc="-10">
                <a:solidFill>
                  <a:srgbClr val="2947E8"/>
                </a:solidFill>
                <a:latin typeface="微软雅黑"/>
                <a:cs typeface="微软雅黑"/>
              </a:rPr>
              <a:t>Lauder）</a:t>
            </a:r>
            <a:endParaRPr sz="2000">
              <a:latin typeface="微软雅黑"/>
              <a:cs typeface="微软雅黑"/>
            </a:endParaRPr>
          </a:p>
        </p:txBody>
      </p:sp>
      <p:sp>
        <p:nvSpPr>
          <p:cNvPr id="36" name="object 36"/>
          <p:cNvSpPr txBox="1"/>
          <p:nvPr/>
        </p:nvSpPr>
        <p:spPr>
          <a:xfrm>
            <a:off x="4435504" y="2967225"/>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以高端护肤品为主打，强调产品的奢华感和个性化服务，深受成熟女</a:t>
            </a:r>
            <a:r>
              <a:rPr sz="1500" spc="-10">
                <a:solidFill>
                  <a:srgbClr val="050001"/>
                </a:solidFill>
                <a:latin typeface="微软雅黑"/>
                <a:cs typeface="微软雅黑"/>
              </a:rPr>
              <a:t>性消费者的喜爱。</a:t>
            </a:r>
            <a:endParaRPr sz="1500">
              <a:latin typeface="微软雅黑"/>
              <a:cs typeface="微软雅黑"/>
            </a:endParaRPr>
          </a:p>
        </p:txBody>
      </p:sp>
      <p:sp>
        <p:nvSpPr>
          <p:cNvPr id="37" name="object 37"/>
          <p:cNvSpPr txBox="1"/>
          <p:nvPr/>
        </p:nvSpPr>
        <p:spPr>
          <a:xfrm>
            <a:off x="4435504" y="3846657"/>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a:solidFill>
                  <a:srgbClr val="2947E8"/>
                </a:solidFill>
                <a:latin typeface="微软雅黑"/>
                <a:cs typeface="微软雅黑"/>
              </a:rPr>
              <a:t>资生堂</a:t>
            </a:r>
            <a:r>
              <a:rPr sz="2000" b="1" spc="-10">
                <a:solidFill>
                  <a:srgbClr val="2947E8"/>
                </a:solidFill>
                <a:latin typeface="微软雅黑"/>
                <a:cs typeface="微软雅黑"/>
              </a:rPr>
              <a:t>（Shiseido）</a:t>
            </a:r>
            <a:endParaRPr sz="2000">
              <a:latin typeface="微软雅黑"/>
              <a:cs typeface="微软雅黑"/>
            </a:endParaRPr>
          </a:p>
        </p:txBody>
      </p:sp>
      <p:sp>
        <p:nvSpPr>
          <p:cNvPr id="38" name="object 38"/>
          <p:cNvSpPr txBox="1"/>
          <p:nvPr/>
        </p:nvSpPr>
        <p:spPr>
          <a:xfrm>
            <a:off x="4435504" y="4335312"/>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日本的代表性化妆品品牌，注重将传统美学与现代科技相结合，产品风格独特且效果显著。</a:t>
            </a:r>
            <a:endParaRPr sz="1500">
              <a:latin typeface="微软雅黑"/>
              <a:cs typeface="微软雅黑"/>
            </a:endParaRPr>
          </a:p>
        </p:txBody>
      </p:sp>
      <p:sp>
        <p:nvSpPr>
          <p:cNvPr id="39" name="object 39"/>
          <p:cNvSpPr txBox="1"/>
          <p:nvPr/>
        </p:nvSpPr>
        <p:spPr>
          <a:xfrm>
            <a:off x="4435504" y="5214746"/>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a:solidFill>
                  <a:srgbClr val="2947E8"/>
                </a:solidFill>
                <a:latin typeface="微软雅黑"/>
                <a:cs typeface="微软雅黑"/>
              </a:rPr>
              <a:t>兰蔻</a:t>
            </a:r>
            <a:r>
              <a:rPr sz="2000" b="1" spc="-10">
                <a:solidFill>
                  <a:srgbClr val="2947E8"/>
                </a:solidFill>
                <a:latin typeface="微软雅黑"/>
                <a:cs typeface="微软雅黑"/>
              </a:rPr>
              <a:t>（Lancôme）</a:t>
            </a:r>
            <a:endParaRPr sz="2000">
              <a:latin typeface="微软雅黑"/>
              <a:cs typeface="微软雅黑"/>
            </a:endParaRPr>
          </a:p>
        </p:txBody>
      </p:sp>
      <p:sp>
        <p:nvSpPr>
          <p:cNvPr id="40" name="object 40"/>
          <p:cNvSpPr txBox="1"/>
          <p:nvPr/>
        </p:nvSpPr>
        <p:spPr>
          <a:xfrm>
            <a:off x="4435504" y="5703401"/>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法国的高端化妆品品牌，以优雅、浪漫的品牌形象吸引消费者，产品涵盖护肤、彩妆等多个领域。</a:t>
            </a:r>
            <a:endParaRPr sz="15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181873" y="1947861"/>
            <a:ext cx="4909820" cy="3224530"/>
            <a:chOff x="6181873" y="1947861"/>
            <a:chExt cx="4909820" cy="3224530"/>
          </a:xfrm>
        </p:grpSpPr>
        <p:sp>
          <p:nvSpPr>
            <p:cNvPr id="3" name="object 3"/>
            <p:cNvSpPr/>
            <p:nvPr/>
          </p:nvSpPr>
          <p:spPr>
            <a:xfrm>
              <a:off x="6181864" y="2494076"/>
              <a:ext cx="1626235" cy="1557020"/>
            </a:xfrm>
            <a:custGeom>
              <a:rect l="l" t="t" r="r" b="b"/>
              <a:pathLst>
                <a:path w="1626232" h="1557020">
                  <a:moveTo>
                    <a:pt x="989952" y="774954"/>
                  </a:moveTo>
                  <a:lnTo>
                    <a:pt x="985012" y="731380"/>
                  </a:lnTo>
                  <a:lnTo>
                    <a:pt x="970305" y="690067"/>
                  </a:lnTo>
                  <a:lnTo>
                    <a:pt x="947356" y="654316"/>
                  </a:lnTo>
                  <a:lnTo>
                    <a:pt x="917536" y="625005"/>
                  </a:lnTo>
                  <a:lnTo>
                    <a:pt x="882230" y="602970"/>
                  </a:lnTo>
                  <a:lnTo>
                    <a:pt x="842797" y="589076"/>
                  </a:lnTo>
                  <a:lnTo>
                    <a:pt x="800608" y="584174"/>
                  </a:lnTo>
                  <a:lnTo>
                    <a:pt x="757034" y="589114"/>
                  </a:lnTo>
                  <a:lnTo>
                    <a:pt x="715721" y="603834"/>
                  </a:lnTo>
                  <a:lnTo>
                    <a:pt x="679970" y="626783"/>
                  </a:lnTo>
                  <a:lnTo>
                    <a:pt x="650659" y="656590"/>
                  </a:lnTo>
                  <a:lnTo>
                    <a:pt x="628624" y="691908"/>
                  </a:lnTo>
                  <a:lnTo>
                    <a:pt x="614730" y="731342"/>
                  </a:lnTo>
                  <a:lnTo>
                    <a:pt x="609828" y="773531"/>
                  </a:lnTo>
                  <a:lnTo>
                    <a:pt x="614768" y="817105"/>
                  </a:lnTo>
                  <a:lnTo>
                    <a:pt x="629488" y="858418"/>
                  </a:lnTo>
                  <a:lnTo>
                    <a:pt x="652437" y="894168"/>
                  </a:lnTo>
                  <a:lnTo>
                    <a:pt x="682244" y="923480"/>
                  </a:lnTo>
                  <a:lnTo>
                    <a:pt x="717550" y="945502"/>
                  </a:lnTo>
                  <a:lnTo>
                    <a:pt x="756983" y="959396"/>
                  </a:lnTo>
                  <a:lnTo>
                    <a:pt x="799172" y="964311"/>
                  </a:lnTo>
                  <a:lnTo>
                    <a:pt x="842759" y="959370"/>
                  </a:lnTo>
                  <a:lnTo>
                    <a:pt x="884072" y="944651"/>
                  </a:lnTo>
                  <a:lnTo>
                    <a:pt x="919810" y="921702"/>
                  </a:lnTo>
                  <a:lnTo>
                    <a:pt x="949121" y="891882"/>
                  </a:lnTo>
                  <a:lnTo>
                    <a:pt x="971156" y="856576"/>
                  </a:lnTo>
                  <a:lnTo>
                    <a:pt x="985050" y="817143"/>
                  </a:lnTo>
                  <a:lnTo>
                    <a:pt x="989952" y="774954"/>
                  </a:lnTo>
                  <a:close/>
                </a:path>
                <a:path w="1626232" h="1557020">
                  <a:moveTo>
                    <a:pt x="1625676" y="726313"/>
                  </a:moveTo>
                  <a:lnTo>
                    <a:pt x="1597914" y="586790"/>
                  </a:lnTo>
                  <a:lnTo>
                    <a:pt x="1572882" y="551738"/>
                  </a:lnTo>
                  <a:lnTo>
                    <a:pt x="1552740" y="544029"/>
                  </a:lnTo>
                  <a:lnTo>
                    <a:pt x="1530400" y="544664"/>
                  </a:lnTo>
                  <a:lnTo>
                    <a:pt x="1333030" y="590372"/>
                  </a:lnTo>
                  <a:lnTo>
                    <a:pt x="1331175" y="583869"/>
                  </a:lnTo>
                  <a:lnTo>
                    <a:pt x="1315923" y="544118"/>
                  </a:lnTo>
                  <a:lnTo>
                    <a:pt x="1297927" y="506095"/>
                  </a:lnTo>
                  <a:lnTo>
                    <a:pt x="1277353" y="469874"/>
                  </a:lnTo>
                  <a:lnTo>
                    <a:pt x="1254328" y="435546"/>
                  </a:lnTo>
                  <a:lnTo>
                    <a:pt x="1241742" y="419862"/>
                  </a:lnTo>
                  <a:lnTo>
                    <a:pt x="1370469" y="269989"/>
                  </a:lnTo>
                  <a:lnTo>
                    <a:pt x="1381391" y="250494"/>
                  </a:lnTo>
                  <a:lnTo>
                    <a:pt x="1383893" y="229069"/>
                  </a:lnTo>
                  <a:lnTo>
                    <a:pt x="1378178" y="208267"/>
                  </a:lnTo>
                  <a:lnTo>
                    <a:pt x="1273200" y="112268"/>
                  </a:lnTo>
                  <a:lnTo>
                    <a:pt x="1232281" y="98844"/>
                  </a:lnTo>
                  <a:lnTo>
                    <a:pt x="1221638" y="100685"/>
                  </a:lnTo>
                  <a:lnTo>
                    <a:pt x="1211478" y="104559"/>
                  </a:lnTo>
                  <a:lnTo>
                    <a:pt x="1202105" y="110439"/>
                  </a:lnTo>
                  <a:lnTo>
                    <a:pt x="1193850" y="118300"/>
                  </a:lnTo>
                  <a:lnTo>
                    <a:pt x="1184897" y="128727"/>
                  </a:lnTo>
                  <a:lnTo>
                    <a:pt x="1184897" y="774776"/>
                  </a:lnTo>
                  <a:lnTo>
                    <a:pt x="1181087" y="821448"/>
                  </a:lnTo>
                  <a:lnTo>
                    <a:pt x="1171778" y="866800"/>
                  </a:lnTo>
                  <a:lnTo>
                    <a:pt x="1157224" y="910399"/>
                  </a:lnTo>
                  <a:lnTo>
                    <a:pt x="1137716" y="951814"/>
                  </a:lnTo>
                  <a:lnTo>
                    <a:pt x="1113523" y="990600"/>
                  </a:lnTo>
                  <a:lnTo>
                    <a:pt x="1084897" y="1026325"/>
                  </a:lnTo>
                  <a:lnTo>
                    <a:pt x="1052131" y="1058545"/>
                  </a:lnTo>
                  <a:lnTo>
                    <a:pt x="1015492" y="1086853"/>
                  </a:lnTo>
                  <a:lnTo>
                    <a:pt x="975245" y="1110780"/>
                  </a:lnTo>
                  <a:lnTo>
                    <a:pt x="931659" y="1129919"/>
                  </a:lnTo>
                  <a:lnTo>
                    <a:pt x="885024" y="1143812"/>
                  </a:lnTo>
                  <a:lnTo>
                    <a:pt x="837018" y="1151826"/>
                  </a:lnTo>
                  <a:lnTo>
                    <a:pt x="789470" y="1153795"/>
                  </a:lnTo>
                  <a:lnTo>
                    <a:pt x="742797" y="1149997"/>
                  </a:lnTo>
                  <a:lnTo>
                    <a:pt x="697445" y="1140675"/>
                  </a:lnTo>
                  <a:lnTo>
                    <a:pt x="653846" y="1126134"/>
                  </a:lnTo>
                  <a:lnTo>
                    <a:pt x="612432" y="1106614"/>
                  </a:lnTo>
                  <a:lnTo>
                    <a:pt x="573646" y="1082421"/>
                  </a:lnTo>
                  <a:lnTo>
                    <a:pt x="537921" y="1053795"/>
                  </a:lnTo>
                  <a:lnTo>
                    <a:pt x="505688" y="1021029"/>
                  </a:lnTo>
                  <a:lnTo>
                    <a:pt x="477393" y="984389"/>
                  </a:lnTo>
                  <a:lnTo>
                    <a:pt x="453453" y="944143"/>
                  </a:lnTo>
                  <a:lnTo>
                    <a:pt x="434327" y="900557"/>
                  </a:lnTo>
                  <a:lnTo>
                    <a:pt x="420433" y="853922"/>
                  </a:lnTo>
                  <a:lnTo>
                    <a:pt x="412407" y="805916"/>
                  </a:lnTo>
                  <a:lnTo>
                    <a:pt x="410438" y="758367"/>
                  </a:lnTo>
                  <a:lnTo>
                    <a:pt x="414248" y="711695"/>
                  </a:lnTo>
                  <a:lnTo>
                    <a:pt x="423570" y="666343"/>
                  </a:lnTo>
                  <a:lnTo>
                    <a:pt x="438111" y="622744"/>
                  </a:lnTo>
                  <a:lnTo>
                    <a:pt x="457619" y="581342"/>
                  </a:lnTo>
                  <a:lnTo>
                    <a:pt x="481825" y="542556"/>
                  </a:lnTo>
                  <a:lnTo>
                    <a:pt x="510451" y="506818"/>
                  </a:lnTo>
                  <a:lnTo>
                    <a:pt x="543217" y="474599"/>
                  </a:lnTo>
                  <a:lnTo>
                    <a:pt x="579856" y="446290"/>
                  </a:lnTo>
                  <a:lnTo>
                    <a:pt x="620102" y="422363"/>
                  </a:lnTo>
                  <a:lnTo>
                    <a:pt x="663676" y="403225"/>
                  </a:lnTo>
                  <a:lnTo>
                    <a:pt x="710323" y="389331"/>
                  </a:lnTo>
                  <a:lnTo>
                    <a:pt x="758329" y="381317"/>
                  </a:lnTo>
                  <a:lnTo>
                    <a:pt x="805878" y="379349"/>
                  </a:lnTo>
                  <a:lnTo>
                    <a:pt x="852551" y="383159"/>
                  </a:lnTo>
                  <a:lnTo>
                    <a:pt x="897902" y="392468"/>
                  </a:lnTo>
                  <a:lnTo>
                    <a:pt x="941501" y="407009"/>
                  </a:lnTo>
                  <a:lnTo>
                    <a:pt x="982903" y="426529"/>
                  </a:lnTo>
                  <a:lnTo>
                    <a:pt x="1021689" y="450723"/>
                  </a:lnTo>
                  <a:lnTo>
                    <a:pt x="1057427" y="479348"/>
                  </a:lnTo>
                  <a:lnTo>
                    <a:pt x="1089647" y="512114"/>
                  </a:lnTo>
                  <a:lnTo>
                    <a:pt x="1117955" y="548754"/>
                  </a:lnTo>
                  <a:lnTo>
                    <a:pt x="1141882" y="589000"/>
                  </a:lnTo>
                  <a:lnTo>
                    <a:pt x="1161021" y="632587"/>
                  </a:lnTo>
                  <a:lnTo>
                    <a:pt x="1174915" y="679221"/>
                  </a:lnTo>
                  <a:lnTo>
                    <a:pt x="1182928" y="727227"/>
                  </a:lnTo>
                  <a:lnTo>
                    <a:pt x="1184897" y="774776"/>
                  </a:lnTo>
                  <a:lnTo>
                    <a:pt x="1184897" y="128727"/>
                  </a:lnTo>
                  <a:lnTo>
                    <a:pt x="1176578" y="138404"/>
                  </a:lnTo>
                  <a:lnTo>
                    <a:pt x="1100010" y="227545"/>
                  </a:lnTo>
                  <a:lnTo>
                    <a:pt x="1076629" y="254774"/>
                  </a:lnTo>
                  <a:lnTo>
                    <a:pt x="1063586" y="269951"/>
                  </a:lnTo>
                  <a:lnTo>
                    <a:pt x="999337" y="239928"/>
                  </a:lnTo>
                  <a:lnTo>
                    <a:pt x="947674" y="222910"/>
                  </a:lnTo>
                  <a:lnTo>
                    <a:pt x="894295" y="210896"/>
                  </a:lnTo>
                  <a:lnTo>
                    <a:pt x="839546" y="204101"/>
                  </a:lnTo>
                  <a:lnTo>
                    <a:pt x="783767" y="202755"/>
                  </a:lnTo>
                  <a:lnTo>
                    <a:pt x="768946" y="203885"/>
                  </a:lnTo>
                  <a:lnTo>
                    <a:pt x="731647" y="42748"/>
                  </a:lnTo>
                  <a:lnTo>
                    <a:pt x="722388" y="22415"/>
                  </a:lnTo>
                  <a:lnTo>
                    <a:pt x="706615" y="7708"/>
                  </a:lnTo>
                  <a:lnTo>
                    <a:pt x="686473" y="0"/>
                  </a:lnTo>
                  <a:lnTo>
                    <a:pt x="664133" y="635"/>
                  </a:lnTo>
                  <a:lnTo>
                    <a:pt x="546938" y="27762"/>
                  </a:lnTo>
                  <a:lnTo>
                    <a:pt x="526605" y="37007"/>
                  </a:lnTo>
                  <a:lnTo>
                    <a:pt x="511898" y="52793"/>
                  </a:lnTo>
                  <a:lnTo>
                    <a:pt x="504190" y="72936"/>
                  </a:lnTo>
                  <a:lnTo>
                    <a:pt x="504812" y="95275"/>
                  </a:lnTo>
                  <a:lnTo>
                    <a:pt x="543801" y="263664"/>
                  </a:lnTo>
                  <a:lnTo>
                    <a:pt x="512838" y="279755"/>
                  </a:lnTo>
                  <a:lnTo>
                    <a:pt x="477862" y="301980"/>
                  </a:lnTo>
                  <a:lnTo>
                    <a:pt x="444855" y="326555"/>
                  </a:lnTo>
                  <a:lnTo>
                    <a:pt x="413893" y="353326"/>
                  </a:lnTo>
                  <a:lnTo>
                    <a:pt x="385051" y="382168"/>
                  </a:lnTo>
                  <a:lnTo>
                    <a:pt x="360629" y="411111"/>
                  </a:lnTo>
                  <a:lnTo>
                    <a:pt x="310883" y="380796"/>
                  </a:lnTo>
                  <a:lnTo>
                    <a:pt x="214503" y="322097"/>
                  </a:lnTo>
                  <a:lnTo>
                    <a:pt x="204228" y="317169"/>
                  </a:lnTo>
                  <a:lnTo>
                    <a:pt x="193497" y="314477"/>
                  </a:lnTo>
                  <a:lnTo>
                    <a:pt x="183045" y="313956"/>
                  </a:lnTo>
                  <a:lnTo>
                    <a:pt x="182638" y="313931"/>
                  </a:lnTo>
                  <a:lnTo>
                    <a:pt x="144056" y="331774"/>
                  </a:lnTo>
                  <a:lnTo>
                    <a:pt x="74599" y="443598"/>
                  </a:lnTo>
                  <a:lnTo>
                    <a:pt x="66979" y="464604"/>
                  </a:lnTo>
                  <a:lnTo>
                    <a:pt x="67970" y="486156"/>
                  </a:lnTo>
                  <a:lnTo>
                    <a:pt x="76974" y="505752"/>
                  </a:lnTo>
                  <a:lnTo>
                    <a:pt x="93370" y="520928"/>
                  </a:lnTo>
                  <a:lnTo>
                    <a:pt x="253568" y="618515"/>
                  </a:lnTo>
                  <a:lnTo>
                    <a:pt x="252310" y="624103"/>
                  </a:lnTo>
                  <a:lnTo>
                    <a:pt x="241985" y="669950"/>
                  </a:lnTo>
                  <a:lnTo>
                    <a:pt x="236397" y="710895"/>
                  </a:lnTo>
                  <a:lnTo>
                    <a:pt x="233832" y="752475"/>
                  </a:lnTo>
                  <a:lnTo>
                    <a:pt x="234391" y="794537"/>
                  </a:lnTo>
                  <a:lnTo>
                    <a:pt x="238163" y="836942"/>
                  </a:lnTo>
                  <a:lnTo>
                    <a:pt x="239356" y="843610"/>
                  </a:lnTo>
                  <a:lnTo>
                    <a:pt x="42760" y="889127"/>
                  </a:lnTo>
                  <a:lnTo>
                    <a:pt x="22415" y="898372"/>
                  </a:lnTo>
                  <a:lnTo>
                    <a:pt x="7721" y="914158"/>
                  </a:lnTo>
                  <a:lnTo>
                    <a:pt x="0" y="934300"/>
                  </a:lnTo>
                  <a:lnTo>
                    <a:pt x="635" y="956640"/>
                  </a:lnTo>
                  <a:lnTo>
                    <a:pt x="27774" y="1073823"/>
                  </a:lnTo>
                  <a:lnTo>
                    <a:pt x="37020" y="1094168"/>
                  </a:lnTo>
                  <a:lnTo>
                    <a:pt x="52806" y="1108862"/>
                  </a:lnTo>
                  <a:lnTo>
                    <a:pt x="72948" y="1116584"/>
                  </a:lnTo>
                  <a:lnTo>
                    <a:pt x="95275" y="1115949"/>
                  </a:lnTo>
                  <a:lnTo>
                    <a:pt x="319151" y="1064107"/>
                  </a:lnTo>
                  <a:lnTo>
                    <a:pt x="341007" y="1097597"/>
                  </a:lnTo>
                  <a:lnTo>
                    <a:pt x="370433" y="1134249"/>
                  </a:lnTo>
                  <a:lnTo>
                    <a:pt x="243484" y="1290789"/>
                  </a:lnTo>
                  <a:lnTo>
                    <a:pt x="233121" y="1310576"/>
                  </a:lnTo>
                  <a:lnTo>
                    <a:pt x="237515" y="1352702"/>
                  </a:lnTo>
                  <a:lnTo>
                    <a:pt x="345173" y="1445704"/>
                  </a:lnTo>
                  <a:lnTo>
                    <a:pt x="386461" y="1457960"/>
                  </a:lnTo>
                  <a:lnTo>
                    <a:pt x="407085" y="1451660"/>
                  </a:lnTo>
                  <a:lnTo>
                    <a:pt x="424319" y="1437436"/>
                  </a:lnTo>
                  <a:lnTo>
                    <a:pt x="555675" y="1275461"/>
                  </a:lnTo>
                  <a:lnTo>
                    <a:pt x="595998" y="1293215"/>
                  </a:lnTo>
                  <a:lnTo>
                    <a:pt x="634580" y="1306449"/>
                  </a:lnTo>
                  <a:lnTo>
                    <a:pt x="674166" y="1316888"/>
                  </a:lnTo>
                  <a:lnTo>
                    <a:pt x="714616" y="1324444"/>
                  </a:lnTo>
                  <a:lnTo>
                    <a:pt x="755789" y="1329042"/>
                  </a:lnTo>
                  <a:lnTo>
                    <a:pt x="790689" y="1329880"/>
                  </a:lnTo>
                  <a:lnTo>
                    <a:pt x="833247" y="1513700"/>
                  </a:lnTo>
                  <a:lnTo>
                    <a:pt x="842492" y="1534033"/>
                  </a:lnTo>
                  <a:lnTo>
                    <a:pt x="858278" y="1548739"/>
                  </a:lnTo>
                  <a:lnTo>
                    <a:pt x="878420" y="1556448"/>
                  </a:lnTo>
                  <a:lnTo>
                    <a:pt x="900760" y="1555813"/>
                  </a:lnTo>
                  <a:lnTo>
                    <a:pt x="1017943" y="1528686"/>
                  </a:lnTo>
                  <a:lnTo>
                    <a:pt x="1038288" y="1519440"/>
                  </a:lnTo>
                  <a:lnTo>
                    <a:pt x="1052995" y="1503654"/>
                  </a:lnTo>
                  <a:lnTo>
                    <a:pt x="1060704" y="1483512"/>
                  </a:lnTo>
                  <a:lnTo>
                    <a:pt x="1060069" y="1461173"/>
                  </a:lnTo>
                  <a:lnTo>
                    <a:pt x="1019187" y="1284617"/>
                  </a:lnTo>
                  <a:lnTo>
                    <a:pt x="1032992" y="1279118"/>
                  </a:lnTo>
                  <a:lnTo>
                    <a:pt x="1082509" y="1253388"/>
                  </a:lnTo>
                  <a:lnTo>
                    <a:pt x="1128699" y="1223225"/>
                  </a:lnTo>
                  <a:lnTo>
                    <a:pt x="1134122" y="1218869"/>
                  </a:lnTo>
                  <a:lnTo>
                    <a:pt x="1291145" y="1325880"/>
                  </a:lnTo>
                  <a:lnTo>
                    <a:pt x="1311732" y="1334566"/>
                  </a:lnTo>
                  <a:lnTo>
                    <a:pt x="1333309" y="1334668"/>
                  </a:lnTo>
                  <a:lnTo>
                    <a:pt x="1353337" y="1326680"/>
                  </a:lnTo>
                  <a:lnTo>
                    <a:pt x="1369326" y="1311071"/>
                  </a:lnTo>
                  <a:lnTo>
                    <a:pt x="1437068" y="1211668"/>
                  </a:lnTo>
                  <a:lnTo>
                    <a:pt x="1445755" y="1191082"/>
                  </a:lnTo>
                  <a:lnTo>
                    <a:pt x="1445856" y="1169517"/>
                  </a:lnTo>
                  <a:lnTo>
                    <a:pt x="1437868" y="1149477"/>
                  </a:lnTo>
                  <a:lnTo>
                    <a:pt x="1422260" y="1133487"/>
                  </a:lnTo>
                  <a:lnTo>
                    <a:pt x="1288707" y="1042466"/>
                  </a:lnTo>
                  <a:lnTo>
                    <a:pt x="1302473" y="1017854"/>
                  </a:lnTo>
                  <a:lnTo>
                    <a:pt x="1319301" y="980846"/>
                  </a:lnTo>
                  <a:lnTo>
                    <a:pt x="1333436" y="942644"/>
                  </a:lnTo>
                  <a:lnTo>
                    <a:pt x="1344828" y="903376"/>
                  </a:lnTo>
                  <a:lnTo>
                    <a:pt x="1353350" y="863193"/>
                  </a:lnTo>
                  <a:lnTo>
                    <a:pt x="1358277" y="823506"/>
                  </a:lnTo>
                  <a:lnTo>
                    <a:pt x="1582928" y="771486"/>
                  </a:lnTo>
                  <a:lnTo>
                    <a:pt x="1603260" y="762241"/>
                  </a:lnTo>
                  <a:lnTo>
                    <a:pt x="1617967" y="746455"/>
                  </a:lnTo>
                  <a:lnTo>
                    <a:pt x="1625676" y="726313"/>
                  </a:lnTo>
                  <a:close/>
                </a:path>
              </a:pathLst>
            </a:custGeom>
            <a:solidFill>
              <a:srgbClr val="405DFF"/>
            </a:solidFill>
          </p:spPr>
          <p:txBody>
            <a:bodyPr wrap="square" lIns="0" tIns="0" rIns="0" bIns="0" rtlCol="0"/>
            <a:lstStyle/>
            <a:p/>
          </p:txBody>
        </p:sp>
        <p:sp>
          <p:nvSpPr>
            <p:cNvPr id="4" name="object 4"/>
            <p:cNvSpPr/>
            <p:nvPr/>
          </p:nvSpPr>
          <p:spPr>
            <a:xfrm>
              <a:off x="7725854" y="1947862"/>
              <a:ext cx="3365500" cy="3224530"/>
            </a:xfrm>
            <a:custGeom>
              <a:rect l="l" t="t" r="r" b="b"/>
              <a:pathLst>
                <a:path w="3365500" h="3224529">
                  <a:moveTo>
                    <a:pt x="2025091" y="1607972"/>
                  </a:moveTo>
                  <a:lnTo>
                    <a:pt x="2023922" y="1562811"/>
                  </a:lnTo>
                  <a:lnTo>
                    <a:pt x="2016531" y="1517129"/>
                  </a:lnTo>
                  <a:lnTo>
                    <a:pt x="2003094" y="1472857"/>
                  </a:lnTo>
                  <a:lnTo>
                    <a:pt x="1984298" y="1431772"/>
                  </a:lnTo>
                  <a:lnTo>
                    <a:pt x="1960613" y="1394167"/>
                  </a:lnTo>
                  <a:lnTo>
                    <a:pt x="1932546" y="1360335"/>
                  </a:lnTo>
                  <a:lnTo>
                    <a:pt x="1900580" y="1330604"/>
                  </a:lnTo>
                  <a:lnTo>
                    <a:pt x="1865198" y="1305267"/>
                  </a:lnTo>
                  <a:lnTo>
                    <a:pt x="1826882" y="1284617"/>
                  </a:lnTo>
                  <a:lnTo>
                    <a:pt x="1786128" y="1268971"/>
                  </a:lnTo>
                  <a:lnTo>
                    <a:pt x="1743405" y="1258633"/>
                  </a:lnTo>
                  <a:lnTo>
                    <a:pt x="1699221" y="1253896"/>
                  </a:lnTo>
                  <a:lnTo>
                    <a:pt x="1654048" y="1255064"/>
                  </a:lnTo>
                  <a:lnTo>
                    <a:pt x="1608378" y="1262456"/>
                  </a:lnTo>
                  <a:lnTo>
                    <a:pt x="1564106" y="1275892"/>
                  </a:lnTo>
                  <a:lnTo>
                    <a:pt x="1523009" y="1294688"/>
                  </a:lnTo>
                  <a:lnTo>
                    <a:pt x="1485404" y="1318374"/>
                  </a:lnTo>
                  <a:lnTo>
                    <a:pt x="1451584" y="1346428"/>
                  </a:lnTo>
                  <a:lnTo>
                    <a:pt x="1421841" y="1378407"/>
                  </a:lnTo>
                  <a:lnTo>
                    <a:pt x="1396504" y="1413789"/>
                  </a:lnTo>
                  <a:lnTo>
                    <a:pt x="1375854" y="1452105"/>
                  </a:lnTo>
                  <a:lnTo>
                    <a:pt x="1360208" y="1492859"/>
                  </a:lnTo>
                  <a:lnTo>
                    <a:pt x="1349870" y="1535582"/>
                  </a:lnTo>
                  <a:lnTo>
                    <a:pt x="1345133" y="1579765"/>
                  </a:lnTo>
                  <a:lnTo>
                    <a:pt x="1346314" y="1624939"/>
                  </a:lnTo>
                  <a:lnTo>
                    <a:pt x="1353693" y="1670608"/>
                  </a:lnTo>
                  <a:lnTo>
                    <a:pt x="1367129" y="1714881"/>
                  </a:lnTo>
                  <a:lnTo>
                    <a:pt x="1385938" y="1755978"/>
                  </a:lnTo>
                  <a:lnTo>
                    <a:pt x="1409611" y="1793582"/>
                  </a:lnTo>
                  <a:lnTo>
                    <a:pt x="1437678" y="1827403"/>
                  </a:lnTo>
                  <a:lnTo>
                    <a:pt x="1469644" y="1857146"/>
                  </a:lnTo>
                  <a:lnTo>
                    <a:pt x="1505026" y="1882482"/>
                  </a:lnTo>
                  <a:lnTo>
                    <a:pt x="1543342" y="1903133"/>
                  </a:lnTo>
                  <a:lnTo>
                    <a:pt x="1584109" y="1918766"/>
                  </a:lnTo>
                  <a:lnTo>
                    <a:pt x="1626819" y="1929117"/>
                  </a:lnTo>
                  <a:lnTo>
                    <a:pt x="1671002" y="1933854"/>
                  </a:lnTo>
                  <a:lnTo>
                    <a:pt x="1716176" y="1932673"/>
                  </a:lnTo>
                  <a:lnTo>
                    <a:pt x="1761858" y="1925294"/>
                  </a:lnTo>
                  <a:lnTo>
                    <a:pt x="1806117" y="1911845"/>
                  </a:lnTo>
                  <a:lnTo>
                    <a:pt x="1847215" y="1893049"/>
                  </a:lnTo>
                  <a:lnTo>
                    <a:pt x="1884819" y="1869376"/>
                  </a:lnTo>
                  <a:lnTo>
                    <a:pt x="1918652" y="1841309"/>
                  </a:lnTo>
                  <a:lnTo>
                    <a:pt x="1948383" y="1809343"/>
                  </a:lnTo>
                  <a:lnTo>
                    <a:pt x="1973719" y="1773961"/>
                  </a:lnTo>
                  <a:lnTo>
                    <a:pt x="1994369" y="1735645"/>
                  </a:lnTo>
                  <a:lnTo>
                    <a:pt x="2010016" y="1694878"/>
                  </a:lnTo>
                  <a:lnTo>
                    <a:pt x="2020354" y="1652168"/>
                  </a:lnTo>
                  <a:lnTo>
                    <a:pt x="2025091" y="1607972"/>
                  </a:lnTo>
                  <a:close/>
                </a:path>
                <a:path w="3365500" h="3224529">
                  <a:moveTo>
                    <a:pt x="3365500" y="1606829"/>
                  </a:moveTo>
                  <a:lnTo>
                    <a:pt x="3352800" y="1561807"/>
                  </a:lnTo>
                  <a:lnTo>
                    <a:pt x="3327400" y="1525041"/>
                  </a:lnTo>
                  <a:lnTo>
                    <a:pt x="3289300" y="1500251"/>
                  </a:lnTo>
                  <a:lnTo>
                    <a:pt x="3251200" y="1491170"/>
                  </a:lnTo>
                  <a:lnTo>
                    <a:pt x="2832100" y="1491170"/>
                  </a:lnTo>
                  <a:lnTo>
                    <a:pt x="2832100" y="1477289"/>
                  </a:lnTo>
                  <a:lnTo>
                    <a:pt x="2819400" y="1427505"/>
                  </a:lnTo>
                  <a:lnTo>
                    <a:pt x="2819400" y="1378407"/>
                  </a:lnTo>
                  <a:lnTo>
                    <a:pt x="2768600" y="1189672"/>
                  </a:lnTo>
                  <a:lnTo>
                    <a:pt x="2743200" y="1144625"/>
                  </a:lnTo>
                  <a:lnTo>
                    <a:pt x="2730500" y="1107401"/>
                  </a:lnTo>
                  <a:lnTo>
                    <a:pt x="3060700" y="866952"/>
                  </a:lnTo>
                  <a:lnTo>
                    <a:pt x="3086100" y="832967"/>
                  </a:lnTo>
                  <a:lnTo>
                    <a:pt x="3098800" y="791222"/>
                  </a:lnTo>
                  <a:lnTo>
                    <a:pt x="3098800" y="746925"/>
                  </a:lnTo>
                  <a:lnTo>
                    <a:pt x="3086100" y="705256"/>
                  </a:lnTo>
                  <a:lnTo>
                    <a:pt x="2933700" y="505993"/>
                  </a:lnTo>
                  <a:lnTo>
                    <a:pt x="2921000" y="488607"/>
                  </a:lnTo>
                  <a:lnTo>
                    <a:pt x="2895600" y="475094"/>
                  </a:lnTo>
                  <a:lnTo>
                    <a:pt x="2882900" y="465582"/>
                  </a:lnTo>
                  <a:lnTo>
                    <a:pt x="2857500" y="460146"/>
                  </a:lnTo>
                  <a:lnTo>
                    <a:pt x="2819400" y="461937"/>
                  </a:lnTo>
                  <a:lnTo>
                    <a:pt x="2768600" y="481266"/>
                  </a:lnTo>
                  <a:lnTo>
                    <a:pt x="2730500" y="509346"/>
                  </a:lnTo>
                  <a:lnTo>
                    <a:pt x="2527300" y="659079"/>
                  </a:lnTo>
                  <a:lnTo>
                    <a:pt x="2476500" y="696506"/>
                  </a:lnTo>
                  <a:lnTo>
                    <a:pt x="2476500" y="1547304"/>
                  </a:lnTo>
                  <a:lnTo>
                    <a:pt x="2476500" y="1644281"/>
                  </a:lnTo>
                  <a:lnTo>
                    <a:pt x="2463800" y="1691995"/>
                  </a:lnTo>
                  <a:lnTo>
                    <a:pt x="2463800" y="1738871"/>
                  </a:lnTo>
                  <a:lnTo>
                    <a:pt x="2438400" y="1829714"/>
                  </a:lnTo>
                  <a:lnTo>
                    <a:pt x="2413000" y="1916163"/>
                  </a:lnTo>
                  <a:lnTo>
                    <a:pt x="2387600" y="1957514"/>
                  </a:lnTo>
                  <a:lnTo>
                    <a:pt x="2362200" y="1997532"/>
                  </a:lnTo>
                  <a:lnTo>
                    <a:pt x="2336800" y="2036102"/>
                  </a:lnTo>
                  <a:lnTo>
                    <a:pt x="2311400" y="2073160"/>
                  </a:lnTo>
                  <a:lnTo>
                    <a:pt x="2286000" y="2108619"/>
                  </a:lnTo>
                  <a:lnTo>
                    <a:pt x="2260600" y="2142388"/>
                  </a:lnTo>
                  <a:lnTo>
                    <a:pt x="2222500" y="2174392"/>
                  </a:lnTo>
                  <a:lnTo>
                    <a:pt x="2197100" y="2204555"/>
                  </a:lnTo>
                  <a:lnTo>
                    <a:pt x="2159000" y="2232774"/>
                  </a:lnTo>
                  <a:lnTo>
                    <a:pt x="2120900" y="2258974"/>
                  </a:lnTo>
                  <a:lnTo>
                    <a:pt x="2082800" y="2283079"/>
                  </a:lnTo>
                  <a:lnTo>
                    <a:pt x="2044700" y="2304999"/>
                  </a:lnTo>
                  <a:lnTo>
                    <a:pt x="1993900" y="2324658"/>
                  </a:lnTo>
                  <a:lnTo>
                    <a:pt x="1955800" y="2341956"/>
                  </a:lnTo>
                  <a:lnTo>
                    <a:pt x="1917700" y="2356828"/>
                  </a:lnTo>
                  <a:lnTo>
                    <a:pt x="1866900" y="2369172"/>
                  </a:lnTo>
                  <a:lnTo>
                    <a:pt x="1816100" y="2378926"/>
                  </a:lnTo>
                  <a:lnTo>
                    <a:pt x="1778000" y="2385999"/>
                  </a:lnTo>
                  <a:lnTo>
                    <a:pt x="1727200" y="2390305"/>
                  </a:lnTo>
                  <a:lnTo>
                    <a:pt x="1676400" y="2391753"/>
                  </a:lnTo>
                  <a:lnTo>
                    <a:pt x="1625600" y="2390305"/>
                  </a:lnTo>
                  <a:lnTo>
                    <a:pt x="1587500" y="2385999"/>
                  </a:lnTo>
                  <a:lnTo>
                    <a:pt x="1536700" y="2378926"/>
                  </a:lnTo>
                  <a:lnTo>
                    <a:pt x="1485900" y="2369172"/>
                  </a:lnTo>
                  <a:lnTo>
                    <a:pt x="1447800" y="2356828"/>
                  </a:lnTo>
                  <a:lnTo>
                    <a:pt x="1397000" y="2341956"/>
                  </a:lnTo>
                  <a:lnTo>
                    <a:pt x="1358900" y="2324658"/>
                  </a:lnTo>
                  <a:lnTo>
                    <a:pt x="1320800" y="2304999"/>
                  </a:lnTo>
                  <a:lnTo>
                    <a:pt x="1270000" y="2283079"/>
                  </a:lnTo>
                  <a:lnTo>
                    <a:pt x="1231900" y="2258974"/>
                  </a:lnTo>
                  <a:lnTo>
                    <a:pt x="1206500" y="2232774"/>
                  </a:lnTo>
                  <a:lnTo>
                    <a:pt x="1168400" y="2204555"/>
                  </a:lnTo>
                  <a:lnTo>
                    <a:pt x="1130300" y="2174392"/>
                  </a:lnTo>
                  <a:lnTo>
                    <a:pt x="1104900" y="2142388"/>
                  </a:lnTo>
                  <a:lnTo>
                    <a:pt x="1066800" y="2108619"/>
                  </a:lnTo>
                  <a:lnTo>
                    <a:pt x="1041400" y="2073160"/>
                  </a:lnTo>
                  <a:lnTo>
                    <a:pt x="1016000" y="2036102"/>
                  </a:lnTo>
                  <a:lnTo>
                    <a:pt x="990600" y="1997532"/>
                  </a:lnTo>
                  <a:lnTo>
                    <a:pt x="965200" y="1957514"/>
                  </a:lnTo>
                  <a:lnTo>
                    <a:pt x="952500" y="1916163"/>
                  </a:lnTo>
                  <a:lnTo>
                    <a:pt x="927100" y="1873529"/>
                  </a:lnTo>
                  <a:lnTo>
                    <a:pt x="914400" y="1829714"/>
                  </a:lnTo>
                  <a:lnTo>
                    <a:pt x="889000" y="1738871"/>
                  </a:lnTo>
                  <a:lnTo>
                    <a:pt x="889000" y="1644281"/>
                  </a:lnTo>
                  <a:lnTo>
                    <a:pt x="876300" y="1595793"/>
                  </a:lnTo>
                  <a:lnTo>
                    <a:pt x="889000" y="1547304"/>
                  </a:lnTo>
                  <a:lnTo>
                    <a:pt x="889000" y="1452714"/>
                  </a:lnTo>
                  <a:lnTo>
                    <a:pt x="914400" y="1361871"/>
                  </a:lnTo>
                  <a:lnTo>
                    <a:pt x="927100" y="1318056"/>
                  </a:lnTo>
                  <a:lnTo>
                    <a:pt x="952500" y="1275422"/>
                  </a:lnTo>
                  <a:lnTo>
                    <a:pt x="965200" y="1234071"/>
                  </a:lnTo>
                  <a:lnTo>
                    <a:pt x="990600" y="1194054"/>
                  </a:lnTo>
                  <a:lnTo>
                    <a:pt x="1016000" y="1155484"/>
                  </a:lnTo>
                  <a:lnTo>
                    <a:pt x="1041400" y="1118425"/>
                  </a:lnTo>
                  <a:lnTo>
                    <a:pt x="1066800" y="1082967"/>
                  </a:lnTo>
                  <a:lnTo>
                    <a:pt x="1104900" y="1049197"/>
                  </a:lnTo>
                  <a:lnTo>
                    <a:pt x="1130300" y="1017181"/>
                  </a:lnTo>
                  <a:lnTo>
                    <a:pt x="1168400" y="987031"/>
                  </a:lnTo>
                  <a:lnTo>
                    <a:pt x="1206500" y="958811"/>
                  </a:lnTo>
                  <a:lnTo>
                    <a:pt x="1231900" y="932611"/>
                  </a:lnTo>
                  <a:lnTo>
                    <a:pt x="1270000" y="908507"/>
                  </a:lnTo>
                  <a:lnTo>
                    <a:pt x="1320800" y="886587"/>
                  </a:lnTo>
                  <a:lnTo>
                    <a:pt x="1358900" y="866927"/>
                  </a:lnTo>
                  <a:lnTo>
                    <a:pt x="1397000" y="849630"/>
                  </a:lnTo>
                  <a:lnTo>
                    <a:pt x="1447800" y="834758"/>
                  </a:lnTo>
                  <a:lnTo>
                    <a:pt x="1485900" y="822413"/>
                  </a:lnTo>
                  <a:lnTo>
                    <a:pt x="1536700" y="812660"/>
                  </a:lnTo>
                  <a:lnTo>
                    <a:pt x="1587500" y="805586"/>
                  </a:lnTo>
                  <a:lnTo>
                    <a:pt x="1625600" y="801281"/>
                  </a:lnTo>
                  <a:lnTo>
                    <a:pt x="1676400" y="799833"/>
                  </a:lnTo>
                  <a:lnTo>
                    <a:pt x="1727200" y="801281"/>
                  </a:lnTo>
                  <a:lnTo>
                    <a:pt x="1778000" y="805586"/>
                  </a:lnTo>
                  <a:lnTo>
                    <a:pt x="1816100" y="812660"/>
                  </a:lnTo>
                  <a:lnTo>
                    <a:pt x="1866900" y="822413"/>
                  </a:lnTo>
                  <a:lnTo>
                    <a:pt x="1917700" y="834758"/>
                  </a:lnTo>
                  <a:lnTo>
                    <a:pt x="1955800" y="849630"/>
                  </a:lnTo>
                  <a:lnTo>
                    <a:pt x="1993900" y="866927"/>
                  </a:lnTo>
                  <a:lnTo>
                    <a:pt x="2044700" y="886587"/>
                  </a:lnTo>
                  <a:lnTo>
                    <a:pt x="2082800" y="908507"/>
                  </a:lnTo>
                  <a:lnTo>
                    <a:pt x="2120900" y="932611"/>
                  </a:lnTo>
                  <a:lnTo>
                    <a:pt x="2159000" y="958811"/>
                  </a:lnTo>
                  <a:lnTo>
                    <a:pt x="2197100" y="987031"/>
                  </a:lnTo>
                  <a:lnTo>
                    <a:pt x="2222500" y="1017181"/>
                  </a:lnTo>
                  <a:lnTo>
                    <a:pt x="2260600" y="1049197"/>
                  </a:lnTo>
                  <a:lnTo>
                    <a:pt x="2286000" y="1082967"/>
                  </a:lnTo>
                  <a:lnTo>
                    <a:pt x="2311400" y="1118425"/>
                  </a:lnTo>
                  <a:lnTo>
                    <a:pt x="2336800" y="1155484"/>
                  </a:lnTo>
                  <a:lnTo>
                    <a:pt x="2362200" y="1194054"/>
                  </a:lnTo>
                  <a:lnTo>
                    <a:pt x="2387600" y="1234071"/>
                  </a:lnTo>
                  <a:lnTo>
                    <a:pt x="2413000" y="1275422"/>
                  </a:lnTo>
                  <a:lnTo>
                    <a:pt x="2438400" y="1361871"/>
                  </a:lnTo>
                  <a:lnTo>
                    <a:pt x="2463800" y="1452714"/>
                  </a:lnTo>
                  <a:lnTo>
                    <a:pt x="2463800" y="1499590"/>
                  </a:lnTo>
                  <a:lnTo>
                    <a:pt x="2476500" y="1547304"/>
                  </a:lnTo>
                  <a:lnTo>
                    <a:pt x="2476500" y="696506"/>
                  </a:lnTo>
                  <a:lnTo>
                    <a:pt x="2438400" y="724585"/>
                  </a:lnTo>
                  <a:lnTo>
                    <a:pt x="2413000" y="701395"/>
                  </a:lnTo>
                  <a:lnTo>
                    <a:pt x="2374900" y="670026"/>
                  </a:lnTo>
                  <a:lnTo>
                    <a:pt x="2336800" y="640384"/>
                  </a:lnTo>
                  <a:lnTo>
                    <a:pt x="2286000" y="612521"/>
                  </a:lnTo>
                  <a:lnTo>
                    <a:pt x="2247900" y="586498"/>
                  </a:lnTo>
                  <a:lnTo>
                    <a:pt x="2197100" y="562356"/>
                  </a:lnTo>
                  <a:lnTo>
                    <a:pt x="2159000" y="540169"/>
                  </a:lnTo>
                  <a:lnTo>
                    <a:pt x="2108200" y="519963"/>
                  </a:lnTo>
                  <a:lnTo>
                    <a:pt x="2057400" y="501827"/>
                  </a:lnTo>
                  <a:lnTo>
                    <a:pt x="2006600" y="485787"/>
                  </a:lnTo>
                  <a:lnTo>
                    <a:pt x="1968500" y="471919"/>
                  </a:lnTo>
                  <a:lnTo>
                    <a:pt x="1917700" y="460260"/>
                  </a:lnTo>
                  <a:lnTo>
                    <a:pt x="1879600" y="455650"/>
                  </a:lnTo>
                  <a:lnTo>
                    <a:pt x="1879600" y="115671"/>
                  </a:lnTo>
                  <a:lnTo>
                    <a:pt x="1866900" y="70650"/>
                  </a:lnTo>
                  <a:lnTo>
                    <a:pt x="1841500" y="33883"/>
                  </a:lnTo>
                  <a:lnTo>
                    <a:pt x="1816100" y="9093"/>
                  </a:lnTo>
                  <a:lnTo>
                    <a:pt x="1765300" y="0"/>
                  </a:lnTo>
                  <a:lnTo>
                    <a:pt x="1524000" y="0"/>
                  </a:lnTo>
                  <a:lnTo>
                    <a:pt x="1473200" y="9093"/>
                  </a:lnTo>
                  <a:lnTo>
                    <a:pt x="1435100" y="33883"/>
                  </a:lnTo>
                  <a:lnTo>
                    <a:pt x="1409700" y="70650"/>
                  </a:lnTo>
                  <a:lnTo>
                    <a:pt x="1397000" y="115671"/>
                  </a:lnTo>
                  <a:lnTo>
                    <a:pt x="1397000" y="470954"/>
                  </a:lnTo>
                  <a:lnTo>
                    <a:pt x="1333500" y="488823"/>
                  </a:lnTo>
                  <a:lnTo>
                    <a:pt x="1282700" y="504291"/>
                  </a:lnTo>
                  <a:lnTo>
                    <a:pt x="1244600" y="521614"/>
                  </a:lnTo>
                  <a:lnTo>
                    <a:pt x="1193800" y="540766"/>
                  </a:lnTo>
                  <a:lnTo>
                    <a:pt x="1155700" y="561695"/>
                  </a:lnTo>
                  <a:lnTo>
                    <a:pt x="1117600" y="584352"/>
                  </a:lnTo>
                  <a:lnTo>
                    <a:pt x="1066800" y="608685"/>
                  </a:lnTo>
                  <a:lnTo>
                    <a:pt x="1028700" y="634669"/>
                  </a:lnTo>
                  <a:lnTo>
                    <a:pt x="965200" y="681291"/>
                  </a:lnTo>
                  <a:lnTo>
                    <a:pt x="876300" y="595185"/>
                  </a:lnTo>
                  <a:lnTo>
                    <a:pt x="711200" y="435279"/>
                  </a:lnTo>
                  <a:lnTo>
                    <a:pt x="698500" y="420649"/>
                  </a:lnTo>
                  <a:lnTo>
                    <a:pt x="673100" y="410273"/>
                  </a:lnTo>
                  <a:lnTo>
                    <a:pt x="660400" y="404152"/>
                  </a:lnTo>
                  <a:lnTo>
                    <a:pt x="635000" y="402272"/>
                  </a:lnTo>
                  <a:lnTo>
                    <a:pt x="609600" y="404622"/>
                  </a:lnTo>
                  <a:lnTo>
                    <a:pt x="596900" y="411200"/>
                  </a:lnTo>
                  <a:lnTo>
                    <a:pt x="571500" y="422008"/>
                  </a:lnTo>
                  <a:lnTo>
                    <a:pt x="558800" y="437019"/>
                  </a:lnTo>
                  <a:lnTo>
                    <a:pt x="381000" y="613727"/>
                  </a:lnTo>
                  <a:lnTo>
                    <a:pt x="355600" y="652259"/>
                  </a:lnTo>
                  <a:lnTo>
                    <a:pt x="342900" y="695871"/>
                  </a:lnTo>
                  <a:lnTo>
                    <a:pt x="355600" y="739292"/>
                  </a:lnTo>
                  <a:lnTo>
                    <a:pt x="381000" y="777278"/>
                  </a:lnTo>
                  <a:lnTo>
                    <a:pt x="660400" y="1047000"/>
                  </a:lnTo>
                  <a:lnTo>
                    <a:pt x="647700" y="1071410"/>
                  </a:lnTo>
                  <a:lnTo>
                    <a:pt x="609600" y="1144625"/>
                  </a:lnTo>
                  <a:lnTo>
                    <a:pt x="596900" y="1189672"/>
                  </a:lnTo>
                  <a:lnTo>
                    <a:pt x="571500" y="1235608"/>
                  </a:lnTo>
                  <a:lnTo>
                    <a:pt x="533400" y="1378407"/>
                  </a:lnTo>
                  <a:lnTo>
                    <a:pt x="533400" y="1427505"/>
                  </a:lnTo>
                  <a:lnTo>
                    <a:pt x="520700" y="1477289"/>
                  </a:lnTo>
                  <a:lnTo>
                    <a:pt x="520700" y="1491170"/>
                  </a:lnTo>
                  <a:lnTo>
                    <a:pt x="114300" y="1491170"/>
                  </a:lnTo>
                  <a:lnTo>
                    <a:pt x="63500" y="1500251"/>
                  </a:lnTo>
                  <a:lnTo>
                    <a:pt x="25400" y="1525041"/>
                  </a:lnTo>
                  <a:lnTo>
                    <a:pt x="0" y="1561807"/>
                  </a:lnTo>
                  <a:lnTo>
                    <a:pt x="0" y="1899107"/>
                  </a:lnTo>
                  <a:lnTo>
                    <a:pt x="25400" y="1935873"/>
                  </a:lnTo>
                  <a:lnTo>
                    <a:pt x="63500" y="1960664"/>
                  </a:lnTo>
                  <a:lnTo>
                    <a:pt x="114300" y="1969757"/>
                  </a:lnTo>
                  <a:lnTo>
                    <a:pt x="584200" y="1969757"/>
                  </a:lnTo>
                  <a:lnTo>
                    <a:pt x="609600" y="2046960"/>
                  </a:lnTo>
                  <a:lnTo>
                    <a:pt x="647700" y="2133981"/>
                  </a:lnTo>
                  <a:lnTo>
                    <a:pt x="330200" y="2388603"/>
                  </a:lnTo>
                  <a:lnTo>
                    <a:pt x="292100" y="2423439"/>
                  </a:lnTo>
                  <a:lnTo>
                    <a:pt x="279400" y="2465590"/>
                  </a:lnTo>
                  <a:lnTo>
                    <a:pt x="279400" y="2509824"/>
                  </a:lnTo>
                  <a:lnTo>
                    <a:pt x="304800" y="2550922"/>
                  </a:lnTo>
                  <a:lnTo>
                    <a:pt x="457200" y="2745981"/>
                  </a:lnTo>
                  <a:lnTo>
                    <a:pt x="495300" y="2775902"/>
                  </a:lnTo>
                  <a:lnTo>
                    <a:pt x="533400" y="2789669"/>
                  </a:lnTo>
                  <a:lnTo>
                    <a:pt x="584200" y="2786634"/>
                  </a:lnTo>
                  <a:lnTo>
                    <a:pt x="622300" y="2766136"/>
                  </a:lnTo>
                  <a:lnTo>
                    <a:pt x="952500" y="2502674"/>
                  </a:lnTo>
                  <a:lnTo>
                    <a:pt x="1028700" y="2556916"/>
                  </a:lnTo>
                  <a:lnTo>
                    <a:pt x="1066800" y="2582888"/>
                  </a:lnTo>
                  <a:lnTo>
                    <a:pt x="1117600" y="2607233"/>
                  </a:lnTo>
                  <a:lnTo>
                    <a:pt x="1155700" y="2629890"/>
                  </a:lnTo>
                  <a:lnTo>
                    <a:pt x="1193800" y="2650820"/>
                  </a:lnTo>
                  <a:lnTo>
                    <a:pt x="1244600" y="2669971"/>
                  </a:lnTo>
                  <a:lnTo>
                    <a:pt x="1282700" y="2687294"/>
                  </a:lnTo>
                  <a:lnTo>
                    <a:pt x="1333500" y="2702763"/>
                  </a:lnTo>
                  <a:lnTo>
                    <a:pt x="1397000" y="2720619"/>
                  </a:lnTo>
                  <a:lnTo>
                    <a:pt x="1397000" y="3108464"/>
                  </a:lnTo>
                  <a:lnTo>
                    <a:pt x="1409700" y="3153486"/>
                  </a:lnTo>
                  <a:lnTo>
                    <a:pt x="1435100" y="3190252"/>
                  </a:lnTo>
                  <a:lnTo>
                    <a:pt x="1473200" y="3215030"/>
                  </a:lnTo>
                  <a:lnTo>
                    <a:pt x="1524000" y="3224123"/>
                  </a:lnTo>
                  <a:lnTo>
                    <a:pt x="1765300" y="3224123"/>
                  </a:lnTo>
                  <a:lnTo>
                    <a:pt x="1816100" y="3215030"/>
                  </a:lnTo>
                  <a:lnTo>
                    <a:pt x="1841500" y="3190252"/>
                  </a:lnTo>
                  <a:lnTo>
                    <a:pt x="1866900" y="3153486"/>
                  </a:lnTo>
                  <a:lnTo>
                    <a:pt x="1879600" y="3108464"/>
                  </a:lnTo>
                  <a:lnTo>
                    <a:pt x="1879600" y="2735923"/>
                  </a:lnTo>
                  <a:lnTo>
                    <a:pt x="1917700" y="2731325"/>
                  </a:lnTo>
                  <a:lnTo>
                    <a:pt x="1968500" y="2718384"/>
                  </a:lnTo>
                  <a:lnTo>
                    <a:pt x="2019300" y="2702763"/>
                  </a:lnTo>
                  <a:lnTo>
                    <a:pt x="2082800" y="2684538"/>
                  </a:lnTo>
                  <a:lnTo>
                    <a:pt x="2133600" y="2663787"/>
                  </a:lnTo>
                  <a:lnTo>
                    <a:pt x="2146300" y="2657576"/>
                  </a:lnTo>
                  <a:lnTo>
                    <a:pt x="2413000" y="2944685"/>
                  </a:lnTo>
                  <a:lnTo>
                    <a:pt x="2438400" y="2971609"/>
                  </a:lnTo>
                  <a:lnTo>
                    <a:pt x="2489200" y="2981833"/>
                  </a:lnTo>
                  <a:lnTo>
                    <a:pt x="2527300" y="2975127"/>
                  </a:lnTo>
                  <a:lnTo>
                    <a:pt x="2565400" y="2951276"/>
                  </a:lnTo>
                  <a:lnTo>
                    <a:pt x="2755900" y="2783624"/>
                  </a:lnTo>
                  <a:lnTo>
                    <a:pt x="2781300" y="2746425"/>
                  </a:lnTo>
                  <a:lnTo>
                    <a:pt x="2794000" y="2703284"/>
                  </a:lnTo>
                  <a:lnTo>
                    <a:pt x="2781300" y="2659443"/>
                  </a:lnTo>
                  <a:lnTo>
                    <a:pt x="2755900" y="2620200"/>
                  </a:lnTo>
                  <a:lnTo>
                    <a:pt x="2527300" y="2375992"/>
                  </a:lnTo>
                  <a:lnTo>
                    <a:pt x="2578100" y="2333079"/>
                  </a:lnTo>
                  <a:lnTo>
                    <a:pt x="2603500" y="2295639"/>
                  </a:lnTo>
                  <a:lnTo>
                    <a:pt x="2628900" y="2256993"/>
                  </a:lnTo>
                  <a:lnTo>
                    <a:pt x="2654300" y="2217166"/>
                  </a:lnTo>
                  <a:lnTo>
                    <a:pt x="2679700" y="2176195"/>
                  </a:lnTo>
                  <a:lnTo>
                    <a:pt x="2705100" y="2134146"/>
                  </a:lnTo>
                  <a:lnTo>
                    <a:pt x="2730500" y="2091042"/>
                  </a:lnTo>
                  <a:lnTo>
                    <a:pt x="2743200" y="2046960"/>
                  </a:lnTo>
                  <a:lnTo>
                    <a:pt x="2768600" y="1969757"/>
                  </a:lnTo>
                  <a:lnTo>
                    <a:pt x="3251200" y="1969757"/>
                  </a:lnTo>
                  <a:lnTo>
                    <a:pt x="3289300" y="1960664"/>
                  </a:lnTo>
                  <a:lnTo>
                    <a:pt x="3327400" y="1935873"/>
                  </a:lnTo>
                  <a:lnTo>
                    <a:pt x="3352800" y="1899107"/>
                  </a:lnTo>
                  <a:lnTo>
                    <a:pt x="3365500" y="1854085"/>
                  </a:lnTo>
                  <a:lnTo>
                    <a:pt x="3365500" y="1606829"/>
                  </a:lnTo>
                  <a:close/>
                </a:path>
              </a:pathLst>
            </a:custGeom>
            <a:solidFill>
              <a:srgbClr val="00B6FF"/>
            </a:solidFill>
          </p:spPr>
          <p:txBody>
            <a:bodyPr wrap="square" lIns="0" tIns="0" rIns="0" bIns="0" rtlCol="0"/>
            <a:lstStyle/>
            <a:p/>
          </p:txBody>
        </p:sp>
        <p:sp>
          <p:nvSpPr>
            <p:cNvPr id="5" name="object 5"/>
            <p:cNvSpPr/>
            <p:nvPr/>
          </p:nvSpPr>
          <p:spPr>
            <a:xfrm>
              <a:off x="6956955" y="4100083"/>
              <a:ext cx="1022350" cy="977900"/>
            </a:xfrm>
            <a:custGeom>
              <a:rect l="l" t="t" r="r" b="b"/>
              <a:pathLst>
                <a:path w="1022350" h="977900">
                  <a:moveTo>
                    <a:pt x="199545" y="320632"/>
                  </a:moveTo>
                  <a:lnTo>
                    <a:pt x="199545" y="646958"/>
                  </a:lnTo>
                  <a:lnTo>
                    <a:pt x="186835" y="620575"/>
                  </a:lnTo>
                  <a:lnTo>
                    <a:pt x="178268" y="597168"/>
                  </a:lnTo>
                  <a:lnTo>
                    <a:pt x="35065" y="597168"/>
                  </a:lnTo>
                  <a:lnTo>
                    <a:pt x="21416" y="594413"/>
                  </a:lnTo>
                  <a:lnTo>
                    <a:pt x="10270" y="586898"/>
                  </a:lnTo>
                  <a:lnTo>
                    <a:pt x="2755" y="575753"/>
                  </a:lnTo>
                  <a:lnTo>
                    <a:pt x="0" y="562104"/>
                  </a:lnTo>
                  <a:lnTo>
                    <a:pt x="0" y="487140"/>
                  </a:lnTo>
                  <a:lnTo>
                    <a:pt x="2755" y="473491"/>
                  </a:lnTo>
                  <a:lnTo>
                    <a:pt x="10270" y="462345"/>
                  </a:lnTo>
                  <a:lnTo>
                    <a:pt x="21416" y="454831"/>
                  </a:lnTo>
                  <a:lnTo>
                    <a:pt x="35065" y="452075"/>
                  </a:lnTo>
                  <a:lnTo>
                    <a:pt x="160821" y="452075"/>
                  </a:lnTo>
                  <a:lnTo>
                    <a:pt x="161034" y="447867"/>
                  </a:lnTo>
                  <a:lnTo>
                    <a:pt x="164708" y="421592"/>
                  </a:lnTo>
                  <a:lnTo>
                    <a:pt x="170283" y="395975"/>
                  </a:lnTo>
                  <a:lnTo>
                    <a:pt x="177683" y="371092"/>
                  </a:lnTo>
                  <a:lnTo>
                    <a:pt x="186835" y="347016"/>
                  </a:lnTo>
                  <a:lnTo>
                    <a:pt x="199545" y="320632"/>
                  </a:lnTo>
                  <a:close/>
                </a:path>
                <a:path w="1022350" h="977900">
                  <a:moveTo>
                    <a:pt x="847512" y="819551"/>
                  </a:moveTo>
                  <a:lnTo>
                    <a:pt x="781148" y="894738"/>
                  </a:lnTo>
                  <a:lnTo>
                    <a:pt x="755959" y="904000"/>
                  </a:lnTo>
                  <a:lnTo>
                    <a:pt x="742878" y="900902"/>
                  </a:lnTo>
                  <a:lnTo>
                    <a:pt x="731598" y="892738"/>
                  </a:lnTo>
                  <a:lnTo>
                    <a:pt x="651309" y="805697"/>
                  </a:lnTo>
                  <a:lnTo>
                    <a:pt x="647405" y="807578"/>
                  </a:lnTo>
                  <a:lnTo>
                    <a:pt x="598444" y="824129"/>
                  </a:lnTo>
                  <a:lnTo>
                    <a:pt x="572288" y="829450"/>
                  </a:lnTo>
                  <a:lnTo>
                    <a:pt x="572288" y="942392"/>
                  </a:lnTo>
                  <a:lnTo>
                    <a:pt x="569532" y="956040"/>
                  </a:lnTo>
                  <a:lnTo>
                    <a:pt x="562017" y="967186"/>
                  </a:lnTo>
                  <a:lnTo>
                    <a:pt x="550871" y="974701"/>
                  </a:lnTo>
                  <a:lnTo>
                    <a:pt x="537223" y="977456"/>
                  </a:lnTo>
                  <a:lnTo>
                    <a:pt x="461989" y="977402"/>
                  </a:lnTo>
                  <a:lnTo>
                    <a:pt x="448609" y="974700"/>
                  </a:lnTo>
                  <a:lnTo>
                    <a:pt x="437463" y="967186"/>
                  </a:lnTo>
                  <a:lnTo>
                    <a:pt x="429948" y="956040"/>
                  </a:lnTo>
                  <a:lnTo>
                    <a:pt x="427192" y="942392"/>
                  </a:lnTo>
                  <a:lnTo>
                    <a:pt x="427192" y="824810"/>
                  </a:lnTo>
                  <a:lnTo>
                    <a:pt x="406126" y="819394"/>
                  </a:lnTo>
                  <a:lnTo>
                    <a:pt x="358275" y="800541"/>
                  </a:lnTo>
                  <a:lnTo>
                    <a:pt x="314150" y="775179"/>
                  </a:lnTo>
                  <a:lnTo>
                    <a:pt x="292159" y="758735"/>
                  </a:lnTo>
                  <a:lnTo>
                    <a:pt x="189638" y="838607"/>
                  </a:lnTo>
                  <a:lnTo>
                    <a:pt x="177178" y="844822"/>
                  </a:lnTo>
                  <a:lnTo>
                    <a:pt x="163767" y="845744"/>
                  </a:lnTo>
                  <a:lnTo>
                    <a:pt x="150989" y="841570"/>
                  </a:lnTo>
                  <a:lnTo>
                    <a:pt x="140427" y="832497"/>
                  </a:lnTo>
                  <a:lnTo>
                    <a:pt x="94354" y="773362"/>
                  </a:lnTo>
                  <a:lnTo>
                    <a:pt x="88139" y="760902"/>
                  </a:lnTo>
                  <a:lnTo>
                    <a:pt x="87217" y="747491"/>
                  </a:lnTo>
                  <a:lnTo>
                    <a:pt x="91391" y="734713"/>
                  </a:lnTo>
                  <a:lnTo>
                    <a:pt x="100464" y="724151"/>
                  </a:lnTo>
                  <a:lnTo>
                    <a:pt x="199545" y="646958"/>
                  </a:lnTo>
                  <a:lnTo>
                    <a:pt x="199545" y="320632"/>
                  </a:lnTo>
                  <a:lnTo>
                    <a:pt x="201093" y="317417"/>
                  </a:lnTo>
                  <a:lnTo>
                    <a:pt x="201093" y="122595"/>
                  </a:lnTo>
                  <a:lnTo>
                    <a:pt x="207370" y="124382"/>
                  </a:lnTo>
                  <a:lnTo>
                    <a:pt x="213503" y="127526"/>
                  </a:lnTo>
                  <a:lnTo>
                    <a:pt x="219051" y="131960"/>
                  </a:lnTo>
                  <a:lnTo>
                    <a:pt x="269307" y="181152"/>
                  </a:lnTo>
                  <a:lnTo>
                    <a:pt x="269307" y="483795"/>
                  </a:lnTo>
                  <a:lnTo>
                    <a:pt x="274210" y="532427"/>
                  </a:lnTo>
                  <a:lnTo>
                    <a:pt x="288271" y="577724"/>
                  </a:lnTo>
                  <a:lnTo>
                    <a:pt x="310520" y="618714"/>
                  </a:lnTo>
                  <a:lnTo>
                    <a:pt x="339987" y="654428"/>
                  </a:lnTo>
                  <a:lnTo>
                    <a:pt x="375701" y="683894"/>
                  </a:lnTo>
                  <a:lnTo>
                    <a:pt x="416692" y="706143"/>
                  </a:lnTo>
                  <a:lnTo>
                    <a:pt x="461989" y="720204"/>
                  </a:lnTo>
                  <a:lnTo>
                    <a:pt x="510622" y="725106"/>
                  </a:lnTo>
                  <a:lnTo>
                    <a:pt x="559256" y="720204"/>
                  </a:lnTo>
                  <a:lnTo>
                    <a:pt x="604553" y="706143"/>
                  </a:lnTo>
                  <a:lnTo>
                    <a:pt x="645544" y="683894"/>
                  </a:lnTo>
                  <a:lnTo>
                    <a:pt x="681258" y="654428"/>
                  </a:lnTo>
                  <a:lnTo>
                    <a:pt x="710725" y="618714"/>
                  </a:lnTo>
                  <a:lnTo>
                    <a:pt x="732974" y="577724"/>
                  </a:lnTo>
                  <a:lnTo>
                    <a:pt x="747035" y="532427"/>
                  </a:lnTo>
                  <a:lnTo>
                    <a:pt x="751938" y="483795"/>
                  </a:lnTo>
                  <a:lnTo>
                    <a:pt x="751938" y="212284"/>
                  </a:lnTo>
                  <a:lnTo>
                    <a:pt x="769958" y="199045"/>
                  </a:lnTo>
                  <a:lnTo>
                    <a:pt x="769958" y="720327"/>
                  </a:lnTo>
                  <a:lnTo>
                    <a:pt x="838250" y="794363"/>
                  </a:lnTo>
                  <a:lnTo>
                    <a:pt x="845479" y="806264"/>
                  </a:lnTo>
                  <a:lnTo>
                    <a:pt x="847512" y="819551"/>
                  </a:lnTo>
                  <a:close/>
                </a:path>
                <a:path w="1022350" h="977900">
                  <a:moveTo>
                    <a:pt x="201093" y="122595"/>
                  </a:moveTo>
                  <a:lnTo>
                    <a:pt x="201093" y="317417"/>
                  </a:lnTo>
                  <a:lnTo>
                    <a:pt x="117556" y="235647"/>
                  </a:lnTo>
                  <a:lnTo>
                    <a:pt x="109730" y="224131"/>
                  </a:lnTo>
                  <a:lnTo>
                    <a:pt x="107021" y="210964"/>
                  </a:lnTo>
                  <a:lnTo>
                    <a:pt x="109447" y="197742"/>
                  </a:lnTo>
                  <a:lnTo>
                    <a:pt x="169464" y="132490"/>
                  </a:lnTo>
                  <a:lnTo>
                    <a:pt x="194148" y="121956"/>
                  </a:lnTo>
                  <a:lnTo>
                    <a:pt x="200852" y="122526"/>
                  </a:lnTo>
                  <a:lnTo>
                    <a:pt x="201093" y="122595"/>
                  </a:lnTo>
                  <a:close/>
                </a:path>
                <a:path w="1022350" h="977900">
                  <a:moveTo>
                    <a:pt x="751938" y="212284"/>
                  </a:moveTo>
                  <a:lnTo>
                    <a:pt x="751938" y="483795"/>
                  </a:lnTo>
                  <a:lnTo>
                    <a:pt x="747035" y="435162"/>
                  </a:lnTo>
                  <a:lnTo>
                    <a:pt x="732974" y="389866"/>
                  </a:lnTo>
                  <a:lnTo>
                    <a:pt x="710725" y="348875"/>
                  </a:lnTo>
                  <a:lnTo>
                    <a:pt x="681258" y="313162"/>
                  </a:lnTo>
                  <a:lnTo>
                    <a:pt x="645544" y="283695"/>
                  </a:lnTo>
                  <a:lnTo>
                    <a:pt x="604553" y="261447"/>
                  </a:lnTo>
                  <a:lnTo>
                    <a:pt x="559256" y="247386"/>
                  </a:lnTo>
                  <a:lnTo>
                    <a:pt x="510622" y="242483"/>
                  </a:lnTo>
                  <a:lnTo>
                    <a:pt x="461989" y="247386"/>
                  </a:lnTo>
                  <a:lnTo>
                    <a:pt x="416692" y="261447"/>
                  </a:lnTo>
                  <a:lnTo>
                    <a:pt x="375701" y="283695"/>
                  </a:lnTo>
                  <a:lnTo>
                    <a:pt x="339987" y="313162"/>
                  </a:lnTo>
                  <a:lnTo>
                    <a:pt x="310520" y="348875"/>
                  </a:lnTo>
                  <a:lnTo>
                    <a:pt x="288271" y="389866"/>
                  </a:lnTo>
                  <a:lnTo>
                    <a:pt x="274210" y="435162"/>
                  </a:lnTo>
                  <a:lnTo>
                    <a:pt x="269307" y="483795"/>
                  </a:lnTo>
                  <a:lnTo>
                    <a:pt x="269307" y="181152"/>
                  </a:lnTo>
                  <a:lnTo>
                    <a:pt x="295249" y="206544"/>
                  </a:lnTo>
                  <a:lnTo>
                    <a:pt x="314150" y="192411"/>
                  </a:lnTo>
                  <a:lnTo>
                    <a:pt x="335710" y="178954"/>
                  </a:lnTo>
                  <a:lnTo>
                    <a:pt x="358275" y="167049"/>
                  </a:lnTo>
                  <a:lnTo>
                    <a:pt x="381772" y="156772"/>
                  </a:lnTo>
                  <a:lnTo>
                    <a:pt x="406126" y="148196"/>
                  </a:lnTo>
                  <a:lnTo>
                    <a:pt x="427192" y="142779"/>
                  </a:lnTo>
                  <a:lnTo>
                    <a:pt x="427192" y="35065"/>
                  </a:lnTo>
                  <a:lnTo>
                    <a:pt x="448609" y="2755"/>
                  </a:lnTo>
                  <a:lnTo>
                    <a:pt x="537223" y="0"/>
                  </a:lnTo>
                  <a:lnTo>
                    <a:pt x="550872" y="2755"/>
                  </a:lnTo>
                  <a:lnTo>
                    <a:pt x="562018" y="10270"/>
                  </a:lnTo>
                  <a:lnTo>
                    <a:pt x="569532" y="21416"/>
                  </a:lnTo>
                  <a:lnTo>
                    <a:pt x="572288" y="35065"/>
                  </a:lnTo>
                  <a:lnTo>
                    <a:pt x="572288" y="138140"/>
                  </a:lnTo>
                  <a:lnTo>
                    <a:pt x="581443" y="139537"/>
                  </a:lnTo>
                  <a:lnTo>
                    <a:pt x="623328" y="150861"/>
                  </a:lnTo>
                  <a:lnTo>
                    <a:pt x="662970" y="167049"/>
                  </a:lnTo>
                  <a:lnTo>
                    <a:pt x="700025" y="187757"/>
                  </a:lnTo>
                  <a:lnTo>
                    <a:pt x="734148" y="212640"/>
                  </a:lnTo>
                  <a:lnTo>
                    <a:pt x="741884" y="219671"/>
                  </a:lnTo>
                  <a:lnTo>
                    <a:pt x="751938" y="212284"/>
                  </a:lnTo>
                  <a:close/>
                </a:path>
                <a:path w="1022350" h="977900">
                  <a:moveTo>
                    <a:pt x="1021747" y="487140"/>
                  </a:moveTo>
                  <a:lnTo>
                    <a:pt x="1021747" y="562103"/>
                  </a:lnTo>
                  <a:lnTo>
                    <a:pt x="1018991" y="575752"/>
                  </a:lnTo>
                  <a:lnTo>
                    <a:pt x="1011476" y="586898"/>
                  </a:lnTo>
                  <a:lnTo>
                    <a:pt x="1000330" y="594413"/>
                  </a:lnTo>
                  <a:lnTo>
                    <a:pt x="986682" y="597168"/>
                  </a:lnTo>
                  <a:lnTo>
                    <a:pt x="842978" y="597168"/>
                  </a:lnTo>
                  <a:lnTo>
                    <a:pt x="834411" y="620575"/>
                  </a:lnTo>
                  <a:lnTo>
                    <a:pt x="811152" y="666007"/>
                  </a:lnTo>
                  <a:lnTo>
                    <a:pt x="781782" y="707316"/>
                  </a:lnTo>
                  <a:lnTo>
                    <a:pt x="769958" y="720327"/>
                  </a:lnTo>
                  <a:lnTo>
                    <a:pt x="769958" y="199045"/>
                  </a:lnTo>
                  <a:lnTo>
                    <a:pt x="828974" y="155687"/>
                  </a:lnTo>
                  <a:lnTo>
                    <a:pt x="828974" y="335729"/>
                  </a:lnTo>
                  <a:lnTo>
                    <a:pt x="834411" y="347016"/>
                  </a:lnTo>
                  <a:lnTo>
                    <a:pt x="850962" y="395975"/>
                  </a:lnTo>
                  <a:lnTo>
                    <a:pt x="860211" y="447867"/>
                  </a:lnTo>
                  <a:lnTo>
                    <a:pt x="860424" y="452075"/>
                  </a:lnTo>
                  <a:lnTo>
                    <a:pt x="986682" y="452075"/>
                  </a:lnTo>
                  <a:lnTo>
                    <a:pt x="1000330" y="454831"/>
                  </a:lnTo>
                  <a:lnTo>
                    <a:pt x="1011476" y="462345"/>
                  </a:lnTo>
                  <a:lnTo>
                    <a:pt x="1018991" y="473491"/>
                  </a:lnTo>
                  <a:lnTo>
                    <a:pt x="1021747" y="487140"/>
                  </a:lnTo>
                  <a:close/>
                </a:path>
                <a:path w="1022350" h="977900">
                  <a:moveTo>
                    <a:pt x="942098" y="239875"/>
                  </a:moveTo>
                  <a:lnTo>
                    <a:pt x="937565" y="252530"/>
                  </a:lnTo>
                  <a:lnTo>
                    <a:pt x="928197" y="262832"/>
                  </a:lnTo>
                  <a:lnTo>
                    <a:pt x="828974" y="335729"/>
                  </a:lnTo>
                  <a:lnTo>
                    <a:pt x="828974" y="155687"/>
                  </a:lnTo>
                  <a:lnTo>
                    <a:pt x="842289" y="145905"/>
                  </a:lnTo>
                  <a:lnTo>
                    <a:pt x="848406" y="142295"/>
                  </a:lnTo>
                  <a:lnTo>
                    <a:pt x="854920" y="140044"/>
                  </a:lnTo>
                  <a:lnTo>
                    <a:pt x="861634" y="139122"/>
                  </a:lnTo>
                  <a:lnTo>
                    <a:pt x="868352" y="139500"/>
                  </a:lnTo>
                  <a:lnTo>
                    <a:pt x="935694" y="213813"/>
                  </a:lnTo>
                  <a:lnTo>
                    <a:pt x="942098" y="239875"/>
                  </a:lnTo>
                  <a:close/>
                </a:path>
              </a:pathLst>
            </a:custGeom>
            <a:solidFill>
              <a:srgbClr val="2947E8"/>
            </a:solidFill>
          </p:spPr>
          <p:txBody>
            <a:bodyPr wrap="square" lIns="0" tIns="0" rIns="0" bIns="0" rtlCol="0"/>
            <a:lstStyle/>
            <a:p/>
          </p:txBody>
        </p:sp>
        <p:pic>
          <p:nvPicPr>
            <p:cNvPr id="6" name="object 6"/>
            <p:cNvPicPr/>
            <p:nvPr/>
          </p:nvPicPr>
          <p:blipFill>
            <a:blip r:embed="rId2"/>
            <a:stretch>
              <a:fillRect/>
            </a:stretch>
          </p:blipFill>
          <p:spPr>
            <a:xfrm>
              <a:off x="7349431" y="4470367"/>
              <a:ext cx="236886" cy="236886"/>
            </a:xfrm>
            <a:prstGeom prst="rect">
              <a:avLst/>
            </a:prstGeom>
          </p:spPr>
        </p:pic>
      </p:grpSp>
      <p:grpSp>
        <p:nvGrpSpPr>
          <p:cNvPr id="7" name="object 7"/>
          <p:cNvGrpSpPr/>
          <p:nvPr/>
        </p:nvGrpSpPr>
        <p:grpSpPr>
          <a:xfrm>
            <a:off x="454963" y="331167"/>
            <a:ext cx="515620" cy="440055"/>
            <a:chOff x="454963" y="331167"/>
            <a:chExt cx="515620" cy="440055"/>
          </a:xfrm>
        </p:grpSpPr>
        <p:pic>
          <p:nvPicPr>
            <p:cNvPr id="8" name="object 8"/>
            <p:cNvPicPr/>
            <p:nvPr/>
          </p:nvPicPr>
          <p:blipFill>
            <a:blip r:embed="rId3"/>
            <a:stretch>
              <a:fillRect/>
            </a:stretch>
          </p:blipFill>
          <p:spPr>
            <a:xfrm>
              <a:off x="454963" y="331167"/>
              <a:ext cx="84147" cy="84146"/>
            </a:xfrm>
            <a:prstGeom prst="rect">
              <a:avLst/>
            </a:prstGeom>
          </p:spPr>
        </p:pic>
        <p:pic>
          <p:nvPicPr>
            <p:cNvPr id="9" name="object 9"/>
            <p:cNvPicPr/>
            <p:nvPr/>
          </p:nvPicPr>
          <p:blipFill>
            <a:blip r:embed="rId4"/>
            <a:stretch>
              <a:fillRect/>
            </a:stretch>
          </p:blipFill>
          <p:spPr>
            <a:xfrm>
              <a:off x="575049" y="337742"/>
              <a:ext cx="78137" cy="78136"/>
            </a:xfrm>
            <a:prstGeom prst="rect">
              <a:avLst/>
            </a:prstGeom>
          </p:spPr>
        </p:pic>
        <p:pic>
          <p:nvPicPr>
            <p:cNvPr id="10" name="object 10"/>
            <p:cNvPicPr/>
            <p:nvPr/>
          </p:nvPicPr>
          <p:blipFill>
            <a:blip r:embed="rId5"/>
            <a:stretch>
              <a:fillRect/>
            </a:stretch>
          </p:blipFill>
          <p:spPr>
            <a:xfrm>
              <a:off x="689124" y="339459"/>
              <a:ext cx="74704" cy="74703"/>
            </a:xfrm>
            <a:prstGeom prst="rect">
              <a:avLst/>
            </a:prstGeom>
          </p:spPr>
        </p:pic>
        <p:pic>
          <p:nvPicPr>
            <p:cNvPr id="11" name="object 11"/>
            <p:cNvPicPr/>
            <p:nvPr/>
          </p:nvPicPr>
          <p:blipFill>
            <a:blip r:embed="rId6"/>
            <a:stretch>
              <a:fillRect/>
            </a:stretch>
          </p:blipFill>
          <p:spPr>
            <a:xfrm>
              <a:off x="799767" y="348429"/>
              <a:ext cx="69238" cy="69237"/>
            </a:xfrm>
            <a:prstGeom prst="rect">
              <a:avLst/>
            </a:prstGeom>
          </p:spPr>
        </p:pic>
        <p:pic>
          <p:nvPicPr>
            <p:cNvPr id="12" name="object 12"/>
            <p:cNvPicPr/>
            <p:nvPr/>
          </p:nvPicPr>
          <p:blipFill>
            <a:blip r:embed="rId7"/>
            <a:stretch>
              <a:fillRect/>
            </a:stretch>
          </p:blipFill>
          <p:spPr>
            <a:xfrm>
              <a:off x="904944" y="344296"/>
              <a:ext cx="65594" cy="65593"/>
            </a:xfrm>
            <a:prstGeom prst="rect">
              <a:avLst/>
            </a:prstGeom>
          </p:spPr>
        </p:pic>
        <p:pic>
          <p:nvPicPr>
            <p:cNvPr id="13" name="object 13"/>
            <p:cNvPicPr/>
            <p:nvPr/>
          </p:nvPicPr>
          <p:blipFill>
            <a:blip r:embed="rId8"/>
            <a:stretch>
              <a:fillRect/>
            </a:stretch>
          </p:blipFill>
          <p:spPr>
            <a:xfrm>
              <a:off x="454963" y="448941"/>
              <a:ext cx="84147" cy="84146"/>
            </a:xfrm>
            <a:prstGeom prst="rect">
              <a:avLst/>
            </a:prstGeom>
          </p:spPr>
        </p:pic>
        <p:pic>
          <p:nvPicPr>
            <p:cNvPr id="14" name="object 14"/>
            <p:cNvPicPr/>
            <p:nvPr/>
          </p:nvPicPr>
          <p:blipFill>
            <a:blip r:embed="rId4"/>
            <a:stretch>
              <a:fillRect/>
            </a:stretch>
          </p:blipFill>
          <p:spPr>
            <a:xfrm>
              <a:off x="575049" y="455516"/>
              <a:ext cx="78137" cy="78136"/>
            </a:xfrm>
            <a:prstGeom prst="rect">
              <a:avLst/>
            </a:prstGeom>
          </p:spPr>
        </p:pic>
        <p:pic>
          <p:nvPicPr>
            <p:cNvPr id="15" name="object 15"/>
            <p:cNvPicPr/>
            <p:nvPr/>
          </p:nvPicPr>
          <p:blipFill>
            <a:blip r:embed="rId5"/>
            <a:stretch>
              <a:fillRect/>
            </a:stretch>
          </p:blipFill>
          <p:spPr>
            <a:xfrm>
              <a:off x="689124" y="457232"/>
              <a:ext cx="74703" cy="74704"/>
            </a:xfrm>
            <a:prstGeom prst="rect">
              <a:avLst/>
            </a:prstGeom>
          </p:spPr>
        </p:pic>
        <p:pic>
          <p:nvPicPr>
            <p:cNvPr id="16" name="object 16"/>
            <p:cNvPicPr/>
            <p:nvPr/>
          </p:nvPicPr>
          <p:blipFill>
            <a:blip r:embed="rId9"/>
            <a:stretch>
              <a:fillRect/>
            </a:stretch>
          </p:blipFill>
          <p:spPr>
            <a:xfrm>
              <a:off x="799767" y="466202"/>
              <a:ext cx="69237" cy="69237"/>
            </a:xfrm>
            <a:prstGeom prst="rect">
              <a:avLst/>
            </a:prstGeom>
          </p:spPr>
        </p:pic>
        <p:pic>
          <p:nvPicPr>
            <p:cNvPr id="17" name="object 17"/>
            <p:cNvPicPr/>
            <p:nvPr/>
          </p:nvPicPr>
          <p:blipFill>
            <a:blip r:embed="rId7"/>
            <a:stretch>
              <a:fillRect/>
            </a:stretch>
          </p:blipFill>
          <p:spPr>
            <a:xfrm>
              <a:off x="904944" y="462069"/>
              <a:ext cx="65594" cy="65594"/>
            </a:xfrm>
            <a:prstGeom prst="rect">
              <a:avLst/>
            </a:prstGeom>
          </p:spPr>
        </p:pic>
        <p:pic>
          <p:nvPicPr>
            <p:cNvPr id="18" name="object 18"/>
            <p:cNvPicPr/>
            <p:nvPr/>
          </p:nvPicPr>
          <p:blipFill>
            <a:blip r:embed="rId8"/>
            <a:stretch>
              <a:fillRect/>
            </a:stretch>
          </p:blipFill>
          <p:spPr>
            <a:xfrm>
              <a:off x="454963" y="566714"/>
              <a:ext cx="84147" cy="84146"/>
            </a:xfrm>
            <a:prstGeom prst="rect">
              <a:avLst/>
            </a:prstGeom>
          </p:spPr>
        </p:pic>
        <p:pic>
          <p:nvPicPr>
            <p:cNvPr id="19" name="object 19"/>
            <p:cNvPicPr/>
            <p:nvPr/>
          </p:nvPicPr>
          <p:blipFill>
            <a:blip r:embed="rId10"/>
            <a:stretch>
              <a:fillRect/>
            </a:stretch>
          </p:blipFill>
          <p:spPr>
            <a:xfrm>
              <a:off x="575049" y="573290"/>
              <a:ext cx="78137" cy="78136"/>
            </a:xfrm>
            <a:prstGeom prst="rect">
              <a:avLst/>
            </a:prstGeom>
          </p:spPr>
        </p:pic>
        <p:pic>
          <p:nvPicPr>
            <p:cNvPr id="20" name="object 20"/>
            <p:cNvPicPr/>
            <p:nvPr/>
          </p:nvPicPr>
          <p:blipFill>
            <a:blip r:embed="rId11"/>
            <a:stretch>
              <a:fillRect/>
            </a:stretch>
          </p:blipFill>
          <p:spPr>
            <a:xfrm>
              <a:off x="689124" y="575006"/>
              <a:ext cx="74703" cy="74704"/>
            </a:xfrm>
            <a:prstGeom prst="rect">
              <a:avLst/>
            </a:prstGeom>
          </p:spPr>
        </p:pic>
        <p:pic>
          <p:nvPicPr>
            <p:cNvPr id="21" name="object 21"/>
            <p:cNvPicPr/>
            <p:nvPr/>
          </p:nvPicPr>
          <p:blipFill>
            <a:blip r:embed="rId9"/>
            <a:stretch>
              <a:fillRect/>
            </a:stretch>
          </p:blipFill>
          <p:spPr>
            <a:xfrm>
              <a:off x="799767" y="583976"/>
              <a:ext cx="69237" cy="69237"/>
            </a:xfrm>
            <a:prstGeom prst="rect">
              <a:avLst/>
            </a:prstGeom>
          </p:spPr>
        </p:pic>
        <p:pic>
          <p:nvPicPr>
            <p:cNvPr id="22" name="object 22"/>
            <p:cNvPicPr/>
            <p:nvPr/>
          </p:nvPicPr>
          <p:blipFill>
            <a:blip r:embed="rId7"/>
            <a:stretch>
              <a:fillRect/>
            </a:stretch>
          </p:blipFill>
          <p:spPr>
            <a:xfrm>
              <a:off x="904944" y="579843"/>
              <a:ext cx="65594" cy="65594"/>
            </a:xfrm>
            <a:prstGeom prst="rect">
              <a:avLst/>
            </a:prstGeom>
          </p:spPr>
        </p:pic>
        <p:pic>
          <p:nvPicPr>
            <p:cNvPr id="23" name="object 23"/>
            <p:cNvPicPr/>
            <p:nvPr/>
          </p:nvPicPr>
          <p:blipFill>
            <a:blip r:embed="rId3"/>
            <a:stretch>
              <a:fillRect/>
            </a:stretch>
          </p:blipFill>
          <p:spPr>
            <a:xfrm>
              <a:off x="454963" y="684488"/>
              <a:ext cx="84147" cy="84146"/>
            </a:xfrm>
            <a:prstGeom prst="rect">
              <a:avLst/>
            </a:prstGeom>
          </p:spPr>
        </p:pic>
        <p:pic>
          <p:nvPicPr>
            <p:cNvPr id="24" name="object 24"/>
            <p:cNvPicPr/>
            <p:nvPr/>
          </p:nvPicPr>
          <p:blipFill>
            <a:blip r:embed="rId10"/>
            <a:stretch>
              <a:fillRect/>
            </a:stretch>
          </p:blipFill>
          <p:spPr>
            <a:xfrm>
              <a:off x="575049" y="691063"/>
              <a:ext cx="78137" cy="78136"/>
            </a:xfrm>
            <a:prstGeom prst="rect">
              <a:avLst/>
            </a:prstGeom>
          </p:spPr>
        </p:pic>
        <p:pic>
          <p:nvPicPr>
            <p:cNvPr id="25" name="object 25"/>
            <p:cNvPicPr/>
            <p:nvPr/>
          </p:nvPicPr>
          <p:blipFill>
            <a:blip r:embed="rId5"/>
            <a:stretch>
              <a:fillRect/>
            </a:stretch>
          </p:blipFill>
          <p:spPr>
            <a:xfrm>
              <a:off x="689124" y="692780"/>
              <a:ext cx="74703" cy="74704"/>
            </a:xfrm>
            <a:prstGeom prst="rect">
              <a:avLst/>
            </a:prstGeom>
          </p:spPr>
        </p:pic>
        <p:pic>
          <p:nvPicPr>
            <p:cNvPr id="26" name="object 26"/>
            <p:cNvPicPr/>
            <p:nvPr/>
          </p:nvPicPr>
          <p:blipFill>
            <a:blip r:embed="rId6"/>
            <a:stretch>
              <a:fillRect/>
            </a:stretch>
          </p:blipFill>
          <p:spPr>
            <a:xfrm>
              <a:off x="799767" y="701750"/>
              <a:ext cx="69237" cy="69237"/>
            </a:xfrm>
            <a:prstGeom prst="rect">
              <a:avLst/>
            </a:prstGeom>
          </p:spPr>
        </p:pic>
        <p:pic>
          <p:nvPicPr>
            <p:cNvPr id="27" name="object 27"/>
            <p:cNvPicPr/>
            <p:nvPr/>
          </p:nvPicPr>
          <p:blipFill>
            <a:blip r:embed="rId7"/>
            <a:stretch>
              <a:fillRect/>
            </a:stretch>
          </p:blipFill>
          <p:spPr>
            <a:xfrm>
              <a:off x="904944" y="697617"/>
              <a:ext cx="65594" cy="65594"/>
            </a:xfrm>
            <a:prstGeom prst="rect">
              <a:avLst/>
            </a:prstGeom>
          </p:spPr>
        </p:pic>
      </p:grpSp>
      <p:sp>
        <p:nvSpPr>
          <p:cNvPr id="28" name="object 28"/>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市场份额分布情况</a:t>
            </a:r>
          </a:p>
        </p:txBody>
      </p:sp>
      <p:sp>
        <p:nvSpPr>
          <p:cNvPr id="29" name="object 29"/>
          <p:cNvSpPr/>
          <p:nvPr/>
        </p:nvSpPr>
        <p:spPr>
          <a:xfrm>
            <a:off x="579282" y="2049016"/>
            <a:ext cx="584835" cy="584835"/>
          </a:xfrm>
          <a:custGeom>
            <a:rect l="l" t="t" r="r" b="b"/>
            <a:pathLst>
              <a:path w="584835" h="584835">
                <a:moveTo>
                  <a:pt x="0" y="292129"/>
                </a:moveTo>
                <a:lnTo>
                  <a:pt x="3823" y="244744"/>
                </a:lnTo>
                <a:lnTo>
                  <a:pt x="14893" y="199793"/>
                </a:lnTo>
                <a:lnTo>
                  <a:pt x="32607" y="157879"/>
                </a:lnTo>
                <a:lnTo>
                  <a:pt x="56364" y="119601"/>
                </a:lnTo>
                <a:lnTo>
                  <a:pt x="85562" y="85562"/>
                </a:lnTo>
                <a:lnTo>
                  <a:pt x="119601" y="56364"/>
                </a:lnTo>
                <a:lnTo>
                  <a:pt x="157879" y="32607"/>
                </a:lnTo>
                <a:lnTo>
                  <a:pt x="199793" y="14893"/>
                </a:lnTo>
                <a:lnTo>
                  <a:pt x="244744" y="3823"/>
                </a:lnTo>
                <a:lnTo>
                  <a:pt x="292129" y="0"/>
                </a:lnTo>
                <a:lnTo>
                  <a:pt x="339513" y="3823"/>
                </a:lnTo>
                <a:lnTo>
                  <a:pt x="384463" y="14892"/>
                </a:lnTo>
                <a:lnTo>
                  <a:pt x="426378" y="32606"/>
                </a:lnTo>
                <a:lnTo>
                  <a:pt x="464656" y="56363"/>
                </a:lnTo>
                <a:lnTo>
                  <a:pt x="498695" y="85562"/>
                </a:lnTo>
                <a:lnTo>
                  <a:pt x="527893" y="119601"/>
                </a:lnTo>
                <a:lnTo>
                  <a:pt x="551650" y="157878"/>
                </a:lnTo>
                <a:lnTo>
                  <a:pt x="569364" y="199793"/>
                </a:lnTo>
                <a:lnTo>
                  <a:pt x="580434" y="244743"/>
                </a:lnTo>
                <a:lnTo>
                  <a:pt x="584257" y="292128"/>
                </a:lnTo>
                <a:lnTo>
                  <a:pt x="580434" y="339513"/>
                </a:lnTo>
                <a:lnTo>
                  <a:pt x="569364" y="384464"/>
                </a:lnTo>
                <a:lnTo>
                  <a:pt x="551650" y="426378"/>
                </a:lnTo>
                <a:lnTo>
                  <a:pt x="527893" y="464656"/>
                </a:lnTo>
                <a:lnTo>
                  <a:pt x="498695" y="498695"/>
                </a:lnTo>
                <a:lnTo>
                  <a:pt x="464656" y="527893"/>
                </a:lnTo>
                <a:lnTo>
                  <a:pt x="426379" y="551650"/>
                </a:lnTo>
                <a:lnTo>
                  <a:pt x="384464" y="569364"/>
                </a:lnTo>
                <a:lnTo>
                  <a:pt x="339513" y="580434"/>
                </a:lnTo>
                <a:lnTo>
                  <a:pt x="292129" y="584257"/>
                </a:lnTo>
                <a:lnTo>
                  <a:pt x="244744" y="580433"/>
                </a:lnTo>
                <a:lnTo>
                  <a:pt x="199793" y="569364"/>
                </a:lnTo>
                <a:lnTo>
                  <a:pt x="157879" y="551650"/>
                </a:lnTo>
                <a:lnTo>
                  <a:pt x="119601" y="527893"/>
                </a:lnTo>
                <a:lnTo>
                  <a:pt x="85562" y="498694"/>
                </a:lnTo>
                <a:lnTo>
                  <a:pt x="56364" y="464656"/>
                </a:lnTo>
                <a:lnTo>
                  <a:pt x="32607" y="426378"/>
                </a:lnTo>
                <a:lnTo>
                  <a:pt x="14893" y="384463"/>
                </a:lnTo>
                <a:lnTo>
                  <a:pt x="3823" y="339513"/>
                </a:lnTo>
                <a:lnTo>
                  <a:pt x="0" y="292128"/>
                </a:lnTo>
                <a:close/>
              </a:path>
            </a:pathLst>
          </a:custGeom>
          <a:ln w="19050">
            <a:solidFill>
              <a:srgbClr val="00B6FF"/>
            </a:solidFill>
          </a:ln>
        </p:spPr>
        <p:txBody>
          <a:bodyPr wrap="square" lIns="0" tIns="0" rIns="0" bIns="0" rtlCol="0"/>
          <a:lstStyle/>
          <a:p/>
        </p:txBody>
      </p:sp>
      <p:sp>
        <p:nvSpPr>
          <p:cNvPr id="30" name="object 30"/>
          <p:cNvSpPr txBox="1"/>
          <p:nvPr/>
        </p:nvSpPr>
        <p:spPr>
          <a:xfrm>
            <a:off x="703174" y="2177734"/>
            <a:ext cx="338455" cy="330200"/>
          </a:xfrm>
          <a:prstGeom prst="rect">
            <a:avLst/>
          </a:prstGeom>
        </p:spPr>
        <p:txBody>
          <a:bodyPr vert="horz" wrap="square" lIns="0" tIns="12700" rIns="0" bIns="0" rtlCol="0">
            <a:spAutoFit/>
          </a:bodyPr>
          <a:lstStyle/>
          <a:p>
            <a:pPr marL="12700">
              <a:lnSpc>
                <a:spcPct val="100000"/>
              </a:lnSpc>
              <a:spcBef>
                <a:spcPts val="100"/>
              </a:spcBef>
            </a:pPr>
            <a:r>
              <a:rPr sz="2000" b="1" spc="-25">
                <a:solidFill>
                  <a:srgbClr val="00B6FF"/>
                </a:solidFill>
                <a:latin typeface="微软雅黑"/>
                <a:cs typeface="微软雅黑"/>
              </a:rPr>
              <a:t>01</a:t>
            </a:r>
            <a:endParaRPr sz="2000">
              <a:latin typeface="微软雅黑"/>
              <a:cs typeface="微软雅黑"/>
            </a:endParaRPr>
          </a:p>
        </p:txBody>
      </p:sp>
      <p:sp>
        <p:nvSpPr>
          <p:cNvPr id="31" name="object 31"/>
          <p:cNvSpPr txBox="1"/>
          <p:nvPr/>
        </p:nvSpPr>
        <p:spPr>
          <a:xfrm>
            <a:off x="1433533" y="1983692"/>
            <a:ext cx="396875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欧莱雅和雅诗兰黛两大集团占据了全球润肤护肤品市场的近一半份额，其中欧莱雅市场份额最大。</a:t>
            </a:r>
            <a:endParaRPr sz="1350">
              <a:latin typeface="微软雅黑"/>
              <a:cs typeface="微软雅黑"/>
            </a:endParaRPr>
          </a:p>
        </p:txBody>
      </p:sp>
      <p:sp>
        <p:nvSpPr>
          <p:cNvPr id="32" name="object 32"/>
          <p:cNvSpPr/>
          <p:nvPr/>
        </p:nvSpPr>
        <p:spPr>
          <a:xfrm>
            <a:off x="579282" y="3218180"/>
            <a:ext cx="584835" cy="584835"/>
          </a:xfrm>
          <a:custGeom>
            <a:rect l="l" t="t" r="r" b="b"/>
            <a:pathLst>
              <a:path w="584835" h="584835">
                <a:moveTo>
                  <a:pt x="0" y="292129"/>
                </a:moveTo>
                <a:lnTo>
                  <a:pt x="3823" y="244744"/>
                </a:lnTo>
                <a:lnTo>
                  <a:pt x="14893" y="199794"/>
                </a:lnTo>
                <a:lnTo>
                  <a:pt x="32607" y="157879"/>
                </a:lnTo>
                <a:lnTo>
                  <a:pt x="56364" y="119601"/>
                </a:lnTo>
                <a:lnTo>
                  <a:pt x="85562" y="85563"/>
                </a:lnTo>
                <a:lnTo>
                  <a:pt x="119601" y="56364"/>
                </a:lnTo>
                <a:lnTo>
                  <a:pt x="157879" y="32607"/>
                </a:lnTo>
                <a:lnTo>
                  <a:pt x="199793" y="14893"/>
                </a:lnTo>
                <a:lnTo>
                  <a:pt x="244744" y="3823"/>
                </a:lnTo>
                <a:lnTo>
                  <a:pt x="292129" y="0"/>
                </a:lnTo>
                <a:lnTo>
                  <a:pt x="339513" y="3823"/>
                </a:lnTo>
                <a:lnTo>
                  <a:pt x="384463" y="14892"/>
                </a:lnTo>
                <a:lnTo>
                  <a:pt x="426378" y="32606"/>
                </a:lnTo>
                <a:lnTo>
                  <a:pt x="464656" y="56363"/>
                </a:lnTo>
                <a:lnTo>
                  <a:pt x="498695" y="85562"/>
                </a:lnTo>
                <a:lnTo>
                  <a:pt x="527893" y="119601"/>
                </a:lnTo>
                <a:lnTo>
                  <a:pt x="551650" y="157878"/>
                </a:lnTo>
                <a:lnTo>
                  <a:pt x="569364" y="199793"/>
                </a:lnTo>
                <a:lnTo>
                  <a:pt x="580434" y="244743"/>
                </a:lnTo>
                <a:lnTo>
                  <a:pt x="584257" y="292128"/>
                </a:lnTo>
                <a:lnTo>
                  <a:pt x="580434" y="339513"/>
                </a:lnTo>
                <a:lnTo>
                  <a:pt x="569364" y="384463"/>
                </a:lnTo>
                <a:lnTo>
                  <a:pt x="551650" y="426378"/>
                </a:lnTo>
                <a:lnTo>
                  <a:pt x="527893" y="464656"/>
                </a:lnTo>
                <a:lnTo>
                  <a:pt x="498695" y="498694"/>
                </a:lnTo>
                <a:lnTo>
                  <a:pt x="464656" y="527893"/>
                </a:lnTo>
                <a:lnTo>
                  <a:pt x="426379" y="551650"/>
                </a:lnTo>
                <a:lnTo>
                  <a:pt x="384464" y="569364"/>
                </a:lnTo>
                <a:lnTo>
                  <a:pt x="339513" y="580433"/>
                </a:lnTo>
                <a:lnTo>
                  <a:pt x="292129" y="584257"/>
                </a:lnTo>
                <a:lnTo>
                  <a:pt x="244744" y="580433"/>
                </a:lnTo>
                <a:lnTo>
                  <a:pt x="199793" y="569363"/>
                </a:lnTo>
                <a:lnTo>
                  <a:pt x="157879" y="551649"/>
                </a:lnTo>
                <a:lnTo>
                  <a:pt x="119601" y="527892"/>
                </a:lnTo>
                <a:lnTo>
                  <a:pt x="85562" y="498694"/>
                </a:lnTo>
                <a:lnTo>
                  <a:pt x="56364" y="464655"/>
                </a:lnTo>
                <a:lnTo>
                  <a:pt x="32607" y="426377"/>
                </a:lnTo>
                <a:lnTo>
                  <a:pt x="14893" y="384463"/>
                </a:lnTo>
                <a:lnTo>
                  <a:pt x="3823" y="339512"/>
                </a:lnTo>
                <a:lnTo>
                  <a:pt x="0" y="292127"/>
                </a:lnTo>
                <a:close/>
              </a:path>
            </a:pathLst>
          </a:custGeom>
          <a:ln w="19050">
            <a:solidFill>
              <a:srgbClr val="405DFF"/>
            </a:solidFill>
          </a:ln>
        </p:spPr>
        <p:txBody>
          <a:bodyPr wrap="square" lIns="0" tIns="0" rIns="0" bIns="0" rtlCol="0"/>
          <a:lstStyle/>
          <a:p/>
        </p:txBody>
      </p:sp>
      <p:sp>
        <p:nvSpPr>
          <p:cNvPr id="33" name="object 33"/>
          <p:cNvSpPr txBox="1"/>
          <p:nvPr/>
        </p:nvSpPr>
        <p:spPr>
          <a:xfrm>
            <a:off x="712702" y="3346898"/>
            <a:ext cx="338455" cy="330200"/>
          </a:xfrm>
          <a:prstGeom prst="rect">
            <a:avLst/>
          </a:prstGeom>
        </p:spPr>
        <p:txBody>
          <a:bodyPr vert="horz" wrap="square" lIns="0" tIns="12700" rIns="0" bIns="0" rtlCol="0">
            <a:spAutoFit/>
          </a:bodyPr>
          <a:lstStyle/>
          <a:p>
            <a:pPr marL="12700">
              <a:lnSpc>
                <a:spcPct val="100000"/>
              </a:lnSpc>
              <a:spcBef>
                <a:spcPts val="100"/>
              </a:spcBef>
            </a:pPr>
            <a:r>
              <a:rPr sz="2000" b="1" spc="-25">
                <a:solidFill>
                  <a:srgbClr val="405DFF"/>
                </a:solidFill>
                <a:latin typeface="微软雅黑"/>
                <a:cs typeface="微软雅黑"/>
              </a:rPr>
              <a:t>02</a:t>
            </a:r>
            <a:endParaRPr sz="2000">
              <a:latin typeface="微软雅黑"/>
              <a:cs typeface="微软雅黑"/>
            </a:endParaRPr>
          </a:p>
        </p:txBody>
      </p:sp>
      <p:sp>
        <p:nvSpPr>
          <p:cNvPr id="34" name="object 34"/>
          <p:cNvSpPr txBox="1"/>
          <p:nvPr/>
        </p:nvSpPr>
        <p:spPr>
          <a:xfrm>
            <a:off x="1433533" y="3152855"/>
            <a:ext cx="396875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资生堂、兰蔻等品牌也在各自的市场领域占据了一定的份额，但与欧莱雅和雅诗兰黛相比仍有较大差距。</a:t>
            </a:r>
            <a:endParaRPr sz="1350">
              <a:latin typeface="微软雅黑"/>
              <a:cs typeface="微软雅黑"/>
            </a:endParaRPr>
          </a:p>
        </p:txBody>
      </p:sp>
      <p:sp>
        <p:nvSpPr>
          <p:cNvPr id="35" name="object 35"/>
          <p:cNvSpPr/>
          <p:nvPr/>
        </p:nvSpPr>
        <p:spPr>
          <a:xfrm>
            <a:off x="575048" y="4441784"/>
            <a:ext cx="584835" cy="584835"/>
          </a:xfrm>
          <a:custGeom>
            <a:rect l="l" t="t" r="r" b="b"/>
            <a:pathLst>
              <a:path w="584835" h="584835">
                <a:moveTo>
                  <a:pt x="0" y="292129"/>
                </a:moveTo>
                <a:lnTo>
                  <a:pt x="3823" y="244744"/>
                </a:lnTo>
                <a:lnTo>
                  <a:pt x="14893" y="199794"/>
                </a:lnTo>
                <a:lnTo>
                  <a:pt x="32607" y="157879"/>
                </a:lnTo>
                <a:lnTo>
                  <a:pt x="56364" y="119601"/>
                </a:lnTo>
                <a:lnTo>
                  <a:pt x="85562" y="85563"/>
                </a:lnTo>
                <a:lnTo>
                  <a:pt x="119601" y="56364"/>
                </a:lnTo>
                <a:lnTo>
                  <a:pt x="157879" y="32607"/>
                </a:lnTo>
                <a:lnTo>
                  <a:pt x="199793" y="14893"/>
                </a:lnTo>
                <a:lnTo>
                  <a:pt x="244744" y="3823"/>
                </a:lnTo>
                <a:lnTo>
                  <a:pt x="292129" y="0"/>
                </a:lnTo>
                <a:lnTo>
                  <a:pt x="339513" y="3823"/>
                </a:lnTo>
                <a:lnTo>
                  <a:pt x="384463" y="14892"/>
                </a:lnTo>
                <a:lnTo>
                  <a:pt x="426378" y="32606"/>
                </a:lnTo>
                <a:lnTo>
                  <a:pt x="464656" y="56363"/>
                </a:lnTo>
                <a:lnTo>
                  <a:pt x="498695" y="85562"/>
                </a:lnTo>
                <a:lnTo>
                  <a:pt x="527893" y="119600"/>
                </a:lnTo>
                <a:lnTo>
                  <a:pt x="551650" y="157878"/>
                </a:lnTo>
                <a:lnTo>
                  <a:pt x="569364" y="199793"/>
                </a:lnTo>
                <a:lnTo>
                  <a:pt x="580434" y="244743"/>
                </a:lnTo>
                <a:lnTo>
                  <a:pt x="584257" y="292128"/>
                </a:lnTo>
                <a:lnTo>
                  <a:pt x="580434" y="339513"/>
                </a:lnTo>
                <a:lnTo>
                  <a:pt x="569364" y="384463"/>
                </a:lnTo>
                <a:lnTo>
                  <a:pt x="551650" y="426378"/>
                </a:lnTo>
                <a:lnTo>
                  <a:pt x="527893" y="464656"/>
                </a:lnTo>
                <a:lnTo>
                  <a:pt x="498695" y="498694"/>
                </a:lnTo>
                <a:lnTo>
                  <a:pt x="464656" y="527893"/>
                </a:lnTo>
                <a:lnTo>
                  <a:pt x="426379" y="551650"/>
                </a:lnTo>
                <a:lnTo>
                  <a:pt x="384464" y="569364"/>
                </a:lnTo>
                <a:lnTo>
                  <a:pt x="339513" y="580433"/>
                </a:lnTo>
                <a:lnTo>
                  <a:pt x="292129" y="584257"/>
                </a:lnTo>
                <a:lnTo>
                  <a:pt x="244744" y="580433"/>
                </a:lnTo>
                <a:lnTo>
                  <a:pt x="199793" y="569363"/>
                </a:lnTo>
                <a:lnTo>
                  <a:pt x="157879" y="551649"/>
                </a:lnTo>
                <a:lnTo>
                  <a:pt x="119601" y="527892"/>
                </a:lnTo>
                <a:lnTo>
                  <a:pt x="85562" y="498694"/>
                </a:lnTo>
                <a:lnTo>
                  <a:pt x="56364" y="464655"/>
                </a:lnTo>
                <a:lnTo>
                  <a:pt x="32607" y="426377"/>
                </a:lnTo>
                <a:lnTo>
                  <a:pt x="14893" y="384463"/>
                </a:lnTo>
                <a:lnTo>
                  <a:pt x="3823" y="339512"/>
                </a:lnTo>
                <a:lnTo>
                  <a:pt x="0" y="292127"/>
                </a:lnTo>
                <a:close/>
              </a:path>
            </a:pathLst>
          </a:custGeom>
          <a:ln w="19050">
            <a:solidFill>
              <a:srgbClr val="2947E8"/>
            </a:solidFill>
          </a:ln>
        </p:spPr>
        <p:txBody>
          <a:bodyPr wrap="square" lIns="0" tIns="0" rIns="0" bIns="0" rtlCol="0"/>
          <a:lstStyle/>
          <a:p/>
        </p:txBody>
      </p:sp>
      <p:sp>
        <p:nvSpPr>
          <p:cNvPr id="36" name="object 36"/>
          <p:cNvSpPr txBox="1"/>
          <p:nvPr/>
        </p:nvSpPr>
        <p:spPr>
          <a:xfrm>
            <a:off x="699367" y="4570502"/>
            <a:ext cx="338455" cy="330200"/>
          </a:xfrm>
          <a:prstGeom prst="rect">
            <a:avLst/>
          </a:prstGeom>
        </p:spPr>
        <p:txBody>
          <a:bodyPr vert="horz" wrap="square" lIns="0" tIns="12700" rIns="0" bIns="0" rtlCol="0">
            <a:spAutoFit/>
          </a:bodyPr>
          <a:lstStyle/>
          <a:p>
            <a:pPr marL="12700">
              <a:lnSpc>
                <a:spcPct val="100000"/>
              </a:lnSpc>
              <a:spcBef>
                <a:spcPts val="100"/>
              </a:spcBef>
            </a:pPr>
            <a:r>
              <a:rPr sz="2000" b="1" spc="-25">
                <a:solidFill>
                  <a:srgbClr val="2947E8"/>
                </a:solidFill>
                <a:latin typeface="微软雅黑"/>
                <a:cs typeface="微软雅黑"/>
              </a:rPr>
              <a:t>03</a:t>
            </a:r>
            <a:endParaRPr sz="2000">
              <a:latin typeface="微软雅黑"/>
              <a:cs typeface="微软雅黑"/>
            </a:endParaRPr>
          </a:p>
        </p:txBody>
      </p:sp>
      <p:sp>
        <p:nvSpPr>
          <p:cNvPr id="37" name="object 37"/>
          <p:cNvSpPr txBox="1"/>
          <p:nvPr/>
        </p:nvSpPr>
        <p:spPr>
          <a:xfrm>
            <a:off x="1433533" y="4376460"/>
            <a:ext cx="396875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新兴市场和本土品牌逐渐崛起，成为市场格局变化的</a:t>
            </a:r>
            <a:r>
              <a:rPr sz="1350" spc="-10">
                <a:solidFill>
                  <a:srgbClr val="FFFFFF"/>
                </a:solidFill>
                <a:latin typeface="微软雅黑"/>
                <a:cs typeface="微软雅黑"/>
              </a:rPr>
              <a:t>重要力量。</a:t>
            </a:r>
            <a:endParaRPr sz="135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竞争策略差异化比较</a:t>
            </a:r>
          </a:p>
        </p:txBody>
      </p:sp>
      <p:grpSp>
        <p:nvGrpSpPr>
          <p:cNvPr id="26" name="object 26"/>
          <p:cNvGrpSpPr/>
          <p:nvPr/>
        </p:nvGrpSpPr>
        <p:grpSpPr>
          <a:xfrm>
            <a:off x="1171291" y="1566342"/>
            <a:ext cx="3088640" cy="4455795"/>
            <a:chOff x="1171291" y="1566342"/>
            <a:chExt cx="3088640" cy="4455795"/>
          </a:xfrm>
        </p:grpSpPr>
        <p:sp>
          <p:nvSpPr>
            <p:cNvPr id="27" name="object 27"/>
            <p:cNvSpPr/>
            <p:nvPr/>
          </p:nvSpPr>
          <p:spPr>
            <a:xfrm>
              <a:off x="2215743" y="1566354"/>
              <a:ext cx="2044064" cy="4455795"/>
            </a:xfrm>
            <a:custGeom>
              <a:rect l="l" t="t" r="r" b="b"/>
              <a:pathLst>
                <a:path w="2044064" h="4455795">
                  <a:moveTo>
                    <a:pt x="2043582" y="2911881"/>
                  </a:moveTo>
                  <a:lnTo>
                    <a:pt x="1811667" y="2777579"/>
                  </a:lnTo>
                  <a:lnTo>
                    <a:pt x="1843265" y="2878505"/>
                  </a:lnTo>
                  <a:lnTo>
                    <a:pt x="68453" y="2878505"/>
                  </a:lnTo>
                  <a:lnTo>
                    <a:pt x="68453" y="2806547"/>
                  </a:lnTo>
                  <a:lnTo>
                    <a:pt x="0" y="2806547"/>
                  </a:lnTo>
                  <a:lnTo>
                    <a:pt x="0" y="2878505"/>
                  </a:lnTo>
                  <a:lnTo>
                    <a:pt x="0" y="2945257"/>
                  </a:lnTo>
                  <a:lnTo>
                    <a:pt x="0" y="3923601"/>
                  </a:lnTo>
                  <a:lnTo>
                    <a:pt x="3009" y="3974515"/>
                  </a:lnTo>
                  <a:lnTo>
                    <a:pt x="11785" y="4023703"/>
                  </a:lnTo>
                  <a:lnTo>
                    <a:pt x="25984" y="4070832"/>
                  </a:lnTo>
                  <a:lnTo>
                    <a:pt x="45250" y="4115536"/>
                  </a:lnTo>
                  <a:lnTo>
                    <a:pt x="69227" y="4157497"/>
                  </a:lnTo>
                  <a:lnTo>
                    <a:pt x="97586" y="4196372"/>
                  </a:lnTo>
                  <a:lnTo>
                    <a:pt x="129959" y="4231792"/>
                  </a:lnTo>
                  <a:lnTo>
                    <a:pt x="130835" y="4230916"/>
                  </a:lnTo>
                  <a:lnTo>
                    <a:pt x="165239" y="4261332"/>
                  </a:lnTo>
                  <a:lnTo>
                    <a:pt x="203365" y="4288371"/>
                  </a:lnTo>
                  <a:lnTo>
                    <a:pt x="244335" y="4311193"/>
                  </a:lnTo>
                  <a:lnTo>
                    <a:pt x="287807" y="4329493"/>
                  </a:lnTo>
                  <a:lnTo>
                    <a:pt x="333502" y="4342968"/>
                  </a:lnTo>
                  <a:lnTo>
                    <a:pt x="381063" y="4351274"/>
                  </a:lnTo>
                  <a:lnTo>
                    <a:pt x="430199" y="4354119"/>
                  </a:lnTo>
                  <a:lnTo>
                    <a:pt x="1843278" y="4354119"/>
                  </a:lnTo>
                  <a:lnTo>
                    <a:pt x="1811680" y="4455414"/>
                  </a:lnTo>
                  <a:lnTo>
                    <a:pt x="2043582" y="4320629"/>
                  </a:lnTo>
                  <a:lnTo>
                    <a:pt x="1985835" y="4287139"/>
                  </a:lnTo>
                  <a:lnTo>
                    <a:pt x="1811680" y="4186110"/>
                  </a:lnTo>
                  <a:lnTo>
                    <a:pt x="1843278" y="4287139"/>
                  </a:lnTo>
                  <a:lnTo>
                    <a:pt x="435546" y="4287139"/>
                  </a:lnTo>
                  <a:lnTo>
                    <a:pt x="386664" y="4283824"/>
                  </a:lnTo>
                  <a:lnTo>
                    <a:pt x="339648" y="4274210"/>
                  </a:lnTo>
                  <a:lnTo>
                    <a:pt x="294970" y="4258703"/>
                  </a:lnTo>
                  <a:lnTo>
                    <a:pt x="253047" y="4237748"/>
                  </a:lnTo>
                  <a:lnTo>
                    <a:pt x="214337" y="4211790"/>
                  </a:lnTo>
                  <a:lnTo>
                    <a:pt x="179285" y="4181246"/>
                  </a:lnTo>
                  <a:lnTo>
                    <a:pt x="178269" y="4182262"/>
                  </a:lnTo>
                  <a:lnTo>
                    <a:pt x="147129" y="4147401"/>
                  </a:lnTo>
                  <a:lnTo>
                    <a:pt x="120078" y="4107954"/>
                  </a:lnTo>
                  <a:lnTo>
                    <a:pt x="98209" y="4065054"/>
                  </a:lnTo>
                  <a:lnTo>
                    <a:pt x="81991" y="4019181"/>
                  </a:lnTo>
                  <a:lnTo>
                    <a:pt x="71920" y="3970794"/>
                  </a:lnTo>
                  <a:lnTo>
                    <a:pt x="68453" y="3920388"/>
                  </a:lnTo>
                  <a:lnTo>
                    <a:pt x="68453" y="2945257"/>
                  </a:lnTo>
                  <a:lnTo>
                    <a:pt x="1843265" y="2945257"/>
                  </a:lnTo>
                  <a:lnTo>
                    <a:pt x="1811667" y="3045917"/>
                  </a:lnTo>
                  <a:lnTo>
                    <a:pt x="2043582" y="2911881"/>
                  </a:lnTo>
                  <a:close/>
                </a:path>
                <a:path w="2044064" h="4455795">
                  <a:moveTo>
                    <a:pt x="2043582" y="1543519"/>
                  </a:moveTo>
                  <a:lnTo>
                    <a:pt x="1811667" y="1410462"/>
                  </a:lnTo>
                  <a:lnTo>
                    <a:pt x="1843265" y="1510398"/>
                  </a:lnTo>
                  <a:lnTo>
                    <a:pt x="68453" y="1510398"/>
                  </a:lnTo>
                  <a:lnTo>
                    <a:pt x="68453" y="535063"/>
                  </a:lnTo>
                  <a:lnTo>
                    <a:pt x="71920" y="484644"/>
                  </a:lnTo>
                  <a:lnTo>
                    <a:pt x="81991" y="436257"/>
                  </a:lnTo>
                  <a:lnTo>
                    <a:pt x="98209" y="390372"/>
                  </a:lnTo>
                  <a:lnTo>
                    <a:pt x="120078" y="347472"/>
                  </a:lnTo>
                  <a:lnTo>
                    <a:pt x="147129" y="308013"/>
                  </a:lnTo>
                  <a:lnTo>
                    <a:pt x="178892" y="272465"/>
                  </a:lnTo>
                  <a:lnTo>
                    <a:pt x="129959" y="223596"/>
                  </a:lnTo>
                  <a:lnTo>
                    <a:pt x="97586" y="259029"/>
                  </a:lnTo>
                  <a:lnTo>
                    <a:pt x="69227" y="297903"/>
                  </a:lnTo>
                  <a:lnTo>
                    <a:pt x="45250" y="339877"/>
                  </a:lnTo>
                  <a:lnTo>
                    <a:pt x="25984" y="384594"/>
                  </a:lnTo>
                  <a:lnTo>
                    <a:pt x="11785" y="431723"/>
                  </a:lnTo>
                  <a:lnTo>
                    <a:pt x="3009" y="480923"/>
                  </a:lnTo>
                  <a:lnTo>
                    <a:pt x="0" y="531850"/>
                  </a:lnTo>
                  <a:lnTo>
                    <a:pt x="0" y="1510398"/>
                  </a:lnTo>
                  <a:lnTo>
                    <a:pt x="0" y="1576654"/>
                  </a:lnTo>
                  <a:lnTo>
                    <a:pt x="0" y="1648853"/>
                  </a:lnTo>
                  <a:lnTo>
                    <a:pt x="68453" y="1648853"/>
                  </a:lnTo>
                  <a:lnTo>
                    <a:pt x="68453" y="1576654"/>
                  </a:lnTo>
                  <a:lnTo>
                    <a:pt x="1843265" y="1576654"/>
                  </a:lnTo>
                  <a:lnTo>
                    <a:pt x="1811667" y="1676857"/>
                  </a:lnTo>
                  <a:lnTo>
                    <a:pt x="2043582" y="1543519"/>
                  </a:lnTo>
                  <a:close/>
                </a:path>
                <a:path w="2044064" h="4455795">
                  <a:moveTo>
                    <a:pt x="2043582" y="133819"/>
                  </a:moveTo>
                  <a:lnTo>
                    <a:pt x="1811680" y="0"/>
                  </a:lnTo>
                  <a:lnTo>
                    <a:pt x="1843278" y="100571"/>
                  </a:lnTo>
                  <a:lnTo>
                    <a:pt x="430199" y="100571"/>
                  </a:lnTo>
                  <a:lnTo>
                    <a:pt x="381063" y="103390"/>
                  </a:lnTo>
                  <a:lnTo>
                    <a:pt x="333502" y="111645"/>
                  </a:lnTo>
                  <a:lnTo>
                    <a:pt x="287807" y="125018"/>
                  </a:lnTo>
                  <a:lnTo>
                    <a:pt x="244335" y="143192"/>
                  </a:lnTo>
                  <a:lnTo>
                    <a:pt x="203365" y="165862"/>
                  </a:lnTo>
                  <a:lnTo>
                    <a:pt x="165239" y="192697"/>
                  </a:lnTo>
                  <a:lnTo>
                    <a:pt x="130276" y="223405"/>
                  </a:lnTo>
                  <a:lnTo>
                    <a:pt x="179285" y="272211"/>
                  </a:lnTo>
                  <a:lnTo>
                    <a:pt x="214337" y="241884"/>
                  </a:lnTo>
                  <a:lnTo>
                    <a:pt x="253047" y="216115"/>
                  </a:lnTo>
                  <a:lnTo>
                    <a:pt x="294970" y="195313"/>
                  </a:lnTo>
                  <a:lnTo>
                    <a:pt x="339648" y="179908"/>
                  </a:lnTo>
                  <a:lnTo>
                    <a:pt x="386664" y="170357"/>
                  </a:lnTo>
                  <a:lnTo>
                    <a:pt x="435546" y="167081"/>
                  </a:lnTo>
                  <a:lnTo>
                    <a:pt x="1843278" y="167081"/>
                  </a:lnTo>
                  <a:lnTo>
                    <a:pt x="1811680" y="267385"/>
                  </a:lnTo>
                  <a:lnTo>
                    <a:pt x="1985835" y="167081"/>
                  </a:lnTo>
                  <a:lnTo>
                    <a:pt x="2043582" y="133819"/>
                  </a:lnTo>
                  <a:close/>
                </a:path>
              </a:pathLst>
            </a:custGeom>
            <a:solidFill>
              <a:srgbClr val="00B6FF"/>
            </a:solidFill>
          </p:spPr>
          <p:txBody>
            <a:bodyPr wrap="square" lIns="0" tIns="0" rIns="0" bIns="0" rtlCol="0"/>
            <a:lstStyle/>
            <a:p/>
          </p:txBody>
        </p:sp>
        <p:sp>
          <p:nvSpPr>
            <p:cNvPr id="28" name="object 28"/>
            <p:cNvSpPr/>
            <p:nvPr/>
          </p:nvSpPr>
          <p:spPr>
            <a:xfrm>
              <a:off x="1171291" y="2749587"/>
              <a:ext cx="2089150" cy="2089150"/>
            </a:xfrm>
            <a:custGeom>
              <a:rect l="l" t="t" r="r" b="b"/>
              <a:pathLst>
                <a:path w="2089150" h="2089150">
                  <a:moveTo>
                    <a:pt x="1044462" y="2088927"/>
                  </a:moveTo>
                  <a:lnTo>
                    <a:pt x="996652" y="2087853"/>
                  </a:lnTo>
                  <a:lnTo>
                    <a:pt x="949394" y="2084659"/>
                  </a:lnTo>
                  <a:lnTo>
                    <a:pt x="902734" y="2079393"/>
                  </a:lnTo>
                  <a:lnTo>
                    <a:pt x="856718" y="2072100"/>
                  </a:lnTo>
                  <a:lnTo>
                    <a:pt x="811392" y="2062826"/>
                  </a:lnTo>
                  <a:lnTo>
                    <a:pt x="766802" y="2051618"/>
                  </a:lnTo>
                  <a:lnTo>
                    <a:pt x="722994" y="2038522"/>
                  </a:lnTo>
                  <a:lnTo>
                    <a:pt x="680014" y="2023583"/>
                  </a:lnTo>
                  <a:lnTo>
                    <a:pt x="637909" y="2006848"/>
                  </a:lnTo>
                  <a:lnTo>
                    <a:pt x="596725" y="1988363"/>
                  </a:lnTo>
                  <a:lnTo>
                    <a:pt x="556506" y="1968174"/>
                  </a:lnTo>
                  <a:lnTo>
                    <a:pt x="517301" y="1946327"/>
                  </a:lnTo>
                  <a:lnTo>
                    <a:pt x="479154" y="1922869"/>
                  </a:lnTo>
                  <a:lnTo>
                    <a:pt x="442112" y="1897844"/>
                  </a:lnTo>
                  <a:lnTo>
                    <a:pt x="406221" y="1871300"/>
                  </a:lnTo>
                  <a:lnTo>
                    <a:pt x="371527" y="1843282"/>
                  </a:lnTo>
                  <a:lnTo>
                    <a:pt x="338076" y="1813837"/>
                  </a:lnTo>
                  <a:lnTo>
                    <a:pt x="305914" y="1783011"/>
                  </a:lnTo>
                  <a:lnTo>
                    <a:pt x="275088" y="1750849"/>
                  </a:lnTo>
                  <a:lnTo>
                    <a:pt x="245643" y="1717398"/>
                  </a:lnTo>
                  <a:lnTo>
                    <a:pt x="217625" y="1682704"/>
                  </a:lnTo>
                  <a:lnTo>
                    <a:pt x="191081" y="1646813"/>
                  </a:lnTo>
                  <a:lnTo>
                    <a:pt x="166057" y="1609771"/>
                  </a:lnTo>
                  <a:lnTo>
                    <a:pt x="142598" y="1571624"/>
                  </a:lnTo>
                  <a:lnTo>
                    <a:pt x="120751" y="1532419"/>
                  </a:lnTo>
                  <a:lnTo>
                    <a:pt x="100562" y="1492200"/>
                  </a:lnTo>
                  <a:lnTo>
                    <a:pt x="82077" y="1451016"/>
                  </a:lnTo>
                  <a:lnTo>
                    <a:pt x="65342" y="1408911"/>
                  </a:lnTo>
                  <a:lnTo>
                    <a:pt x="50404" y="1365931"/>
                  </a:lnTo>
                  <a:lnTo>
                    <a:pt x="37307" y="1322123"/>
                  </a:lnTo>
                  <a:lnTo>
                    <a:pt x="26099" y="1277533"/>
                  </a:lnTo>
                  <a:lnTo>
                    <a:pt x="16826" y="1232207"/>
                  </a:lnTo>
                  <a:lnTo>
                    <a:pt x="9533" y="1186191"/>
                  </a:lnTo>
                  <a:lnTo>
                    <a:pt x="4267" y="1139531"/>
                  </a:lnTo>
                  <a:lnTo>
                    <a:pt x="1073" y="1092273"/>
                  </a:lnTo>
                  <a:lnTo>
                    <a:pt x="0" y="1044463"/>
                  </a:lnTo>
                  <a:lnTo>
                    <a:pt x="1074" y="996654"/>
                  </a:lnTo>
                  <a:lnTo>
                    <a:pt x="4268" y="949396"/>
                  </a:lnTo>
                  <a:lnTo>
                    <a:pt x="9534" y="902735"/>
                  </a:lnTo>
                  <a:lnTo>
                    <a:pt x="16827" y="856719"/>
                  </a:lnTo>
                  <a:lnTo>
                    <a:pt x="26101" y="811393"/>
                  </a:lnTo>
                  <a:lnTo>
                    <a:pt x="37309" y="766803"/>
                  </a:lnTo>
                  <a:lnTo>
                    <a:pt x="50405" y="722995"/>
                  </a:lnTo>
                  <a:lnTo>
                    <a:pt x="65344" y="680015"/>
                  </a:lnTo>
                  <a:lnTo>
                    <a:pt x="82079" y="637910"/>
                  </a:lnTo>
                  <a:lnTo>
                    <a:pt x="100564" y="596725"/>
                  </a:lnTo>
                  <a:lnTo>
                    <a:pt x="120753" y="556507"/>
                  </a:lnTo>
                  <a:lnTo>
                    <a:pt x="142600" y="517302"/>
                  </a:lnTo>
                  <a:lnTo>
                    <a:pt x="166059" y="479155"/>
                  </a:lnTo>
                  <a:lnTo>
                    <a:pt x="191083" y="442113"/>
                  </a:lnTo>
                  <a:lnTo>
                    <a:pt x="217627" y="406222"/>
                  </a:lnTo>
                  <a:lnTo>
                    <a:pt x="245645" y="371528"/>
                  </a:lnTo>
                  <a:lnTo>
                    <a:pt x="275090" y="338077"/>
                  </a:lnTo>
                  <a:lnTo>
                    <a:pt x="305917" y="305915"/>
                  </a:lnTo>
                  <a:lnTo>
                    <a:pt x="338079" y="275089"/>
                  </a:lnTo>
                  <a:lnTo>
                    <a:pt x="371530" y="245644"/>
                  </a:lnTo>
                  <a:lnTo>
                    <a:pt x="406224" y="217626"/>
                  </a:lnTo>
                  <a:lnTo>
                    <a:pt x="442115" y="191082"/>
                  </a:lnTo>
                  <a:lnTo>
                    <a:pt x="479157" y="166057"/>
                  </a:lnTo>
                  <a:lnTo>
                    <a:pt x="517304" y="142599"/>
                  </a:lnTo>
                  <a:lnTo>
                    <a:pt x="556509" y="120752"/>
                  </a:lnTo>
                  <a:lnTo>
                    <a:pt x="596727" y="100563"/>
                  </a:lnTo>
                  <a:lnTo>
                    <a:pt x="637912" y="82078"/>
                  </a:lnTo>
                  <a:lnTo>
                    <a:pt x="680017" y="65343"/>
                  </a:lnTo>
                  <a:lnTo>
                    <a:pt x="722997" y="50405"/>
                  </a:lnTo>
                  <a:lnTo>
                    <a:pt x="766805" y="37308"/>
                  </a:lnTo>
                  <a:lnTo>
                    <a:pt x="811395" y="26101"/>
                  </a:lnTo>
                  <a:lnTo>
                    <a:pt x="856721" y="16827"/>
                  </a:lnTo>
                  <a:lnTo>
                    <a:pt x="902736" y="9534"/>
                  </a:lnTo>
                  <a:lnTo>
                    <a:pt x="949396" y="4268"/>
                  </a:lnTo>
                  <a:lnTo>
                    <a:pt x="996653" y="1074"/>
                  </a:lnTo>
                  <a:lnTo>
                    <a:pt x="1044462" y="0"/>
                  </a:lnTo>
                  <a:lnTo>
                    <a:pt x="1092270" y="1074"/>
                  </a:lnTo>
                  <a:lnTo>
                    <a:pt x="1139528" y="4268"/>
                  </a:lnTo>
                  <a:lnTo>
                    <a:pt x="1186189" y="9534"/>
                  </a:lnTo>
                  <a:lnTo>
                    <a:pt x="1232206" y="16827"/>
                  </a:lnTo>
                  <a:lnTo>
                    <a:pt x="1277532" y="26101"/>
                  </a:lnTo>
                  <a:lnTo>
                    <a:pt x="1322122" y="37309"/>
                  </a:lnTo>
                  <a:lnTo>
                    <a:pt x="1365930" y="50405"/>
                  </a:lnTo>
                  <a:lnTo>
                    <a:pt x="1408910" y="65344"/>
                  </a:lnTo>
                  <a:lnTo>
                    <a:pt x="1451015" y="82079"/>
                  </a:lnTo>
                  <a:lnTo>
                    <a:pt x="1492200" y="100564"/>
                  </a:lnTo>
                  <a:lnTo>
                    <a:pt x="1532418" y="120753"/>
                  </a:lnTo>
                  <a:lnTo>
                    <a:pt x="1571623" y="142600"/>
                  </a:lnTo>
                  <a:lnTo>
                    <a:pt x="1609770" y="166059"/>
                  </a:lnTo>
                  <a:lnTo>
                    <a:pt x="1646812" y="191083"/>
                  </a:lnTo>
                  <a:lnTo>
                    <a:pt x="1682703" y="217627"/>
                  </a:lnTo>
                  <a:lnTo>
                    <a:pt x="1717397" y="245645"/>
                  </a:lnTo>
                  <a:lnTo>
                    <a:pt x="1750848" y="275090"/>
                  </a:lnTo>
                  <a:lnTo>
                    <a:pt x="1783010" y="305916"/>
                  </a:lnTo>
                  <a:lnTo>
                    <a:pt x="1813836" y="338078"/>
                  </a:lnTo>
                  <a:lnTo>
                    <a:pt x="1843281" y="371529"/>
                  </a:lnTo>
                  <a:lnTo>
                    <a:pt x="1871299" y="406223"/>
                  </a:lnTo>
                  <a:lnTo>
                    <a:pt x="1897843" y="442114"/>
                  </a:lnTo>
                  <a:lnTo>
                    <a:pt x="1922867" y="479156"/>
                  </a:lnTo>
                  <a:lnTo>
                    <a:pt x="1946326" y="517303"/>
                  </a:lnTo>
                  <a:lnTo>
                    <a:pt x="1968173" y="556509"/>
                  </a:lnTo>
                  <a:lnTo>
                    <a:pt x="1988362" y="596727"/>
                  </a:lnTo>
                  <a:lnTo>
                    <a:pt x="2006847" y="637912"/>
                  </a:lnTo>
                  <a:lnTo>
                    <a:pt x="2023582" y="680017"/>
                  </a:lnTo>
                  <a:lnTo>
                    <a:pt x="2038520" y="722996"/>
                  </a:lnTo>
                  <a:lnTo>
                    <a:pt x="2051617" y="766804"/>
                  </a:lnTo>
                  <a:lnTo>
                    <a:pt x="2062825" y="811394"/>
                  </a:lnTo>
                  <a:lnTo>
                    <a:pt x="2072098" y="856720"/>
                  </a:lnTo>
                  <a:lnTo>
                    <a:pt x="2079391" y="902737"/>
                  </a:lnTo>
                  <a:lnTo>
                    <a:pt x="2084658" y="949397"/>
                  </a:lnTo>
                  <a:lnTo>
                    <a:pt x="2087851" y="996654"/>
                  </a:lnTo>
                  <a:lnTo>
                    <a:pt x="2088926" y="1044464"/>
                  </a:lnTo>
                  <a:lnTo>
                    <a:pt x="2087851" y="1092274"/>
                  </a:lnTo>
                  <a:lnTo>
                    <a:pt x="2084657" y="1139532"/>
                  </a:lnTo>
                  <a:lnTo>
                    <a:pt x="2079391" y="1186192"/>
                  </a:lnTo>
                  <a:lnTo>
                    <a:pt x="2072098" y="1232208"/>
                  </a:lnTo>
                  <a:lnTo>
                    <a:pt x="2062824" y="1277534"/>
                  </a:lnTo>
                  <a:lnTo>
                    <a:pt x="2051616" y="1322124"/>
                  </a:lnTo>
                  <a:lnTo>
                    <a:pt x="2038520" y="1365932"/>
                  </a:lnTo>
                  <a:lnTo>
                    <a:pt x="2023581" y="1408911"/>
                  </a:lnTo>
                  <a:lnTo>
                    <a:pt x="2006846" y="1451017"/>
                  </a:lnTo>
                  <a:lnTo>
                    <a:pt x="1988361" y="1492201"/>
                  </a:lnTo>
                  <a:lnTo>
                    <a:pt x="1968172" y="1532419"/>
                  </a:lnTo>
                  <a:lnTo>
                    <a:pt x="1946325" y="1571625"/>
                  </a:lnTo>
                  <a:lnTo>
                    <a:pt x="1922867" y="1609772"/>
                  </a:lnTo>
                  <a:lnTo>
                    <a:pt x="1897842" y="1646814"/>
                  </a:lnTo>
                  <a:lnTo>
                    <a:pt x="1871298" y="1682705"/>
                  </a:lnTo>
                  <a:lnTo>
                    <a:pt x="1843280" y="1717399"/>
                  </a:lnTo>
                  <a:lnTo>
                    <a:pt x="1813835" y="1750850"/>
                  </a:lnTo>
                  <a:lnTo>
                    <a:pt x="1783009" y="1783011"/>
                  </a:lnTo>
                  <a:lnTo>
                    <a:pt x="1750847" y="1813838"/>
                  </a:lnTo>
                  <a:lnTo>
                    <a:pt x="1717396" y="1843283"/>
                  </a:lnTo>
                  <a:lnTo>
                    <a:pt x="1682702" y="1871301"/>
                  </a:lnTo>
                  <a:lnTo>
                    <a:pt x="1646811" y="1897845"/>
                  </a:lnTo>
                  <a:lnTo>
                    <a:pt x="1609769" y="1922869"/>
                  </a:lnTo>
                  <a:lnTo>
                    <a:pt x="1571622" y="1946328"/>
                  </a:lnTo>
                  <a:lnTo>
                    <a:pt x="1532416" y="1968175"/>
                  </a:lnTo>
                  <a:lnTo>
                    <a:pt x="1492198" y="1988364"/>
                  </a:lnTo>
                  <a:lnTo>
                    <a:pt x="1451013" y="2006849"/>
                  </a:lnTo>
                  <a:lnTo>
                    <a:pt x="1408908" y="2023583"/>
                  </a:lnTo>
                  <a:lnTo>
                    <a:pt x="1365929" y="2038522"/>
                  </a:lnTo>
                  <a:lnTo>
                    <a:pt x="1322121" y="2051618"/>
                  </a:lnTo>
                  <a:lnTo>
                    <a:pt x="1277531" y="2062826"/>
                  </a:lnTo>
                  <a:lnTo>
                    <a:pt x="1232204" y="2072100"/>
                  </a:lnTo>
                  <a:lnTo>
                    <a:pt x="1186188" y="2079393"/>
                  </a:lnTo>
                  <a:lnTo>
                    <a:pt x="1139528" y="2084659"/>
                  </a:lnTo>
                  <a:lnTo>
                    <a:pt x="1092269" y="2087853"/>
                  </a:lnTo>
                  <a:lnTo>
                    <a:pt x="1044462" y="2088927"/>
                  </a:lnTo>
                  <a:close/>
                </a:path>
              </a:pathLst>
            </a:custGeom>
            <a:solidFill>
              <a:srgbClr val="99E2FF"/>
            </a:solidFill>
          </p:spPr>
          <p:txBody>
            <a:bodyPr wrap="square" lIns="0" tIns="0" rIns="0" bIns="0" rtlCol="0"/>
            <a:lstStyle/>
            <a:p/>
          </p:txBody>
        </p:sp>
        <p:sp>
          <p:nvSpPr>
            <p:cNvPr id="29" name="object 29"/>
            <p:cNvSpPr/>
            <p:nvPr/>
          </p:nvSpPr>
          <p:spPr>
            <a:xfrm>
              <a:off x="1978060" y="3564785"/>
              <a:ext cx="482600" cy="478790"/>
            </a:xfrm>
            <a:custGeom>
              <a:rect l="l" t="t" r="r" b="b"/>
              <a:pathLst>
                <a:path w="482600" h="478789">
                  <a:moveTo>
                    <a:pt x="245558" y="478630"/>
                  </a:moveTo>
                  <a:lnTo>
                    <a:pt x="197237" y="473871"/>
                  </a:lnTo>
                  <a:lnTo>
                    <a:pt x="151692" y="460138"/>
                  </a:lnTo>
                  <a:lnTo>
                    <a:pt x="110052" y="438246"/>
                  </a:lnTo>
                  <a:lnTo>
                    <a:pt x="73448" y="409011"/>
                  </a:lnTo>
                  <a:lnTo>
                    <a:pt x="43010" y="373250"/>
                  </a:lnTo>
                  <a:lnTo>
                    <a:pt x="19869" y="331778"/>
                  </a:lnTo>
                  <a:lnTo>
                    <a:pt x="5155" y="285410"/>
                  </a:lnTo>
                  <a:lnTo>
                    <a:pt x="0" y="234964"/>
                  </a:lnTo>
                  <a:lnTo>
                    <a:pt x="5155" y="187390"/>
                  </a:lnTo>
                  <a:lnTo>
                    <a:pt x="19869" y="143181"/>
                  </a:lnTo>
                  <a:lnTo>
                    <a:pt x="43010" y="103255"/>
                  </a:lnTo>
                  <a:lnTo>
                    <a:pt x="73448" y="68531"/>
                  </a:lnTo>
                  <a:lnTo>
                    <a:pt x="110052" y="39925"/>
                  </a:lnTo>
                  <a:lnTo>
                    <a:pt x="151692" y="18356"/>
                  </a:lnTo>
                  <a:lnTo>
                    <a:pt x="197237" y="4742"/>
                  </a:lnTo>
                  <a:lnTo>
                    <a:pt x="245558" y="0"/>
                  </a:lnTo>
                  <a:lnTo>
                    <a:pt x="283515" y="3127"/>
                  </a:lnTo>
                  <a:lnTo>
                    <a:pt x="319006" y="11965"/>
                  </a:lnTo>
                  <a:lnTo>
                    <a:pt x="352852" y="25699"/>
                  </a:lnTo>
                  <a:lnTo>
                    <a:pt x="385876" y="43511"/>
                  </a:lnTo>
                  <a:lnTo>
                    <a:pt x="350797" y="78321"/>
                  </a:lnTo>
                  <a:lnTo>
                    <a:pt x="245558" y="78321"/>
                  </a:lnTo>
                  <a:lnTo>
                    <a:pt x="202764" y="83881"/>
                  </a:lnTo>
                  <a:lnTo>
                    <a:pt x="163380" y="99593"/>
                  </a:lnTo>
                  <a:lnTo>
                    <a:pt x="129356" y="124008"/>
                  </a:lnTo>
                  <a:lnTo>
                    <a:pt x="102640" y="155675"/>
                  </a:lnTo>
                  <a:lnTo>
                    <a:pt x="85182" y="193144"/>
                  </a:lnTo>
                  <a:lnTo>
                    <a:pt x="78929" y="234964"/>
                  </a:lnTo>
                  <a:lnTo>
                    <a:pt x="85182" y="280450"/>
                  </a:lnTo>
                  <a:lnTo>
                    <a:pt x="102640" y="320376"/>
                  </a:lnTo>
                  <a:lnTo>
                    <a:pt x="129356" y="353534"/>
                  </a:lnTo>
                  <a:lnTo>
                    <a:pt x="163380" y="378714"/>
                  </a:lnTo>
                  <a:lnTo>
                    <a:pt x="202764" y="394709"/>
                  </a:lnTo>
                  <a:lnTo>
                    <a:pt x="245558" y="400309"/>
                  </a:lnTo>
                  <a:lnTo>
                    <a:pt x="420298" y="400309"/>
                  </a:lnTo>
                  <a:lnTo>
                    <a:pt x="413282" y="409011"/>
                  </a:lnTo>
                  <a:lnTo>
                    <a:pt x="378288" y="438246"/>
                  </a:lnTo>
                  <a:lnTo>
                    <a:pt x="338053" y="460138"/>
                  </a:lnTo>
                  <a:lnTo>
                    <a:pt x="293501" y="473871"/>
                  </a:lnTo>
                  <a:lnTo>
                    <a:pt x="245558" y="478630"/>
                  </a:lnTo>
                  <a:close/>
                </a:path>
                <a:path w="482600" h="478789">
                  <a:moveTo>
                    <a:pt x="333257" y="95725"/>
                  </a:moveTo>
                  <a:lnTo>
                    <a:pt x="312154" y="89335"/>
                  </a:lnTo>
                  <a:lnTo>
                    <a:pt x="289407" y="83760"/>
                  </a:lnTo>
                  <a:lnTo>
                    <a:pt x="266660" y="79816"/>
                  </a:lnTo>
                  <a:lnTo>
                    <a:pt x="245558" y="78321"/>
                  </a:lnTo>
                  <a:lnTo>
                    <a:pt x="350797" y="78321"/>
                  </a:lnTo>
                  <a:lnTo>
                    <a:pt x="333257" y="95725"/>
                  </a:lnTo>
                  <a:close/>
                </a:path>
                <a:path w="482600" h="478789">
                  <a:moveTo>
                    <a:pt x="420298" y="400309"/>
                  </a:moveTo>
                  <a:lnTo>
                    <a:pt x="245558" y="400309"/>
                  </a:lnTo>
                  <a:lnTo>
                    <a:pt x="288352" y="394709"/>
                  </a:lnTo>
                  <a:lnTo>
                    <a:pt x="327735" y="378714"/>
                  </a:lnTo>
                  <a:lnTo>
                    <a:pt x="361759" y="353534"/>
                  </a:lnTo>
                  <a:lnTo>
                    <a:pt x="388475" y="320376"/>
                  </a:lnTo>
                  <a:lnTo>
                    <a:pt x="405934" y="280450"/>
                  </a:lnTo>
                  <a:lnTo>
                    <a:pt x="412186" y="234964"/>
                  </a:lnTo>
                  <a:lnTo>
                    <a:pt x="410542" y="215383"/>
                  </a:lnTo>
                  <a:lnTo>
                    <a:pt x="405609" y="195803"/>
                  </a:lnTo>
                  <a:lnTo>
                    <a:pt x="397387" y="176223"/>
                  </a:lnTo>
                  <a:lnTo>
                    <a:pt x="385876" y="156642"/>
                  </a:lnTo>
                  <a:lnTo>
                    <a:pt x="438496" y="95725"/>
                  </a:lnTo>
                  <a:lnTo>
                    <a:pt x="456447" y="128495"/>
                  </a:lnTo>
                  <a:lnTo>
                    <a:pt x="470287" y="162081"/>
                  </a:lnTo>
                  <a:lnTo>
                    <a:pt x="479194" y="197299"/>
                  </a:lnTo>
                  <a:lnTo>
                    <a:pt x="482346" y="234964"/>
                  </a:lnTo>
                  <a:lnTo>
                    <a:pt x="477567" y="285410"/>
                  </a:lnTo>
                  <a:lnTo>
                    <a:pt x="463847" y="331778"/>
                  </a:lnTo>
                  <a:lnTo>
                    <a:pt x="442110" y="373250"/>
                  </a:lnTo>
                  <a:lnTo>
                    <a:pt x="420298" y="400309"/>
                  </a:lnTo>
                  <a:close/>
                </a:path>
              </a:pathLst>
            </a:custGeom>
            <a:solidFill>
              <a:srgbClr val="00B6FF"/>
            </a:solidFill>
          </p:spPr>
          <p:txBody>
            <a:bodyPr wrap="square" lIns="0" tIns="0" rIns="0" bIns="0" rtlCol="0"/>
            <a:lstStyle/>
            <a:p/>
          </p:txBody>
        </p:sp>
        <p:pic>
          <p:nvPicPr>
            <p:cNvPr id="30" name="object 30"/>
            <p:cNvPicPr/>
            <p:nvPr/>
          </p:nvPicPr>
          <p:blipFill>
            <a:blip r:embed="rId11"/>
            <a:stretch>
              <a:fillRect/>
            </a:stretch>
          </p:blipFill>
          <p:spPr>
            <a:xfrm>
              <a:off x="2147414" y="3730519"/>
              <a:ext cx="154590" cy="147256"/>
            </a:xfrm>
            <a:prstGeom prst="rect">
              <a:avLst/>
            </a:prstGeom>
          </p:spPr>
        </p:pic>
        <p:sp>
          <p:nvSpPr>
            <p:cNvPr id="31" name="object 31"/>
            <p:cNvSpPr/>
            <p:nvPr/>
          </p:nvSpPr>
          <p:spPr>
            <a:xfrm>
              <a:off x="1797646" y="3303422"/>
              <a:ext cx="931544" cy="924560"/>
            </a:xfrm>
            <a:custGeom>
              <a:rect l="l" t="t" r="r" b="b"/>
              <a:pathLst>
                <a:path w="931544" h="924560">
                  <a:moveTo>
                    <a:pt x="854202" y="496366"/>
                  </a:moveTo>
                  <a:lnTo>
                    <a:pt x="851065" y="445033"/>
                  </a:lnTo>
                  <a:lnTo>
                    <a:pt x="841654" y="395808"/>
                  </a:lnTo>
                  <a:lnTo>
                    <a:pt x="825969" y="348665"/>
                  </a:lnTo>
                  <a:lnTo>
                    <a:pt x="803998" y="303618"/>
                  </a:lnTo>
                  <a:lnTo>
                    <a:pt x="775754" y="260667"/>
                  </a:lnTo>
                  <a:lnTo>
                    <a:pt x="714743" y="269392"/>
                  </a:lnTo>
                  <a:lnTo>
                    <a:pt x="697306" y="278130"/>
                  </a:lnTo>
                  <a:lnTo>
                    <a:pt x="725551" y="316750"/>
                  </a:lnTo>
                  <a:lnTo>
                    <a:pt x="747522" y="358724"/>
                  </a:lnTo>
                  <a:lnTo>
                    <a:pt x="763206" y="403199"/>
                  </a:lnTo>
                  <a:lnTo>
                    <a:pt x="772617" y="449364"/>
                  </a:lnTo>
                  <a:lnTo>
                    <a:pt x="775754" y="496366"/>
                  </a:lnTo>
                  <a:lnTo>
                    <a:pt x="772553" y="545414"/>
                  </a:lnTo>
                  <a:lnTo>
                    <a:pt x="763244" y="591947"/>
                  </a:lnTo>
                  <a:lnTo>
                    <a:pt x="748245" y="635635"/>
                  </a:lnTo>
                  <a:lnTo>
                    <a:pt x="727976" y="676135"/>
                  </a:lnTo>
                  <a:lnTo>
                    <a:pt x="702868" y="713117"/>
                  </a:lnTo>
                  <a:lnTo>
                    <a:pt x="673341" y="746252"/>
                  </a:lnTo>
                  <a:lnTo>
                    <a:pt x="639813" y="775208"/>
                  </a:lnTo>
                  <a:lnTo>
                    <a:pt x="602716" y="799642"/>
                  </a:lnTo>
                  <a:lnTo>
                    <a:pt x="562483" y="819226"/>
                  </a:lnTo>
                  <a:lnTo>
                    <a:pt x="519518" y="833628"/>
                  </a:lnTo>
                  <a:lnTo>
                    <a:pt x="474243" y="842518"/>
                  </a:lnTo>
                  <a:lnTo>
                    <a:pt x="427101" y="845553"/>
                  </a:lnTo>
                  <a:lnTo>
                    <a:pt x="379958" y="842518"/>
                  </a:lnTo>
                  <a:lnTo>
                    <a:pt x="334695" y="833628"/>
                  </a:lnTo>
                  <a:lnTo>
                    <a:pt x="291731" y="819226"/>
                  </a:lnTo>
                  <a:lnTo>
                    <a:pt x="251485" y="799642"/>
                  </a:lnTo>
                  <a:lnTo>
                    <a:pt x="214388" y="775208"/>
                  </a:lnTo>
                  <a:lnTo>
                    <a:pt x="180860" y="746252"/>
                  </a:lnTo>
                  <a:lnTo>
                    <a:pt x="151333" y="713117"/>
                  </a:lnTo>
                  <a:lnTo>
                    <a:pt x="126225" y="676135"/>
                  </a:lnTo>
                  <a:lnTo>
                    <a:pt x="105956" y="635635"/>
                  </a:lnTo>
                  <a:lnTo>
                    <a:pt x="90957" y="591947"/>
                  </a:lnTo>
                  <a:lnTo>
                    <a:pt x="81648" y="545414"/>
                  </a:lnTo>
                  <a:lnTo>
                    <a:pt x="78447" y="496366"/>
                  </a:lnTo>
                  <a:lnTo>
                    <a:pt x="81648" y="449148"/>
                  </a:lnTo>
                  <a:lnTo>
                    <a:pt x="90957" y="403821"/>
                  </a:lnTo>
                  <a:lnTo>
                    <a:pt x="105956" y="360781"/>
                  </a:lnTo>
                  <a:lnTo>
                    <a:pt x="126225" y="320484"/>
                  </a:lnTo>
                  <a:lnTo>
                    <a:pt x="151333" y="283324"/>
                  </a:lnTo>
                  <a:lnTo>
                    <a:pt x="180860" y="249758"/>
                  </a:lnTo>
                  <a:lnTo>
                    <a:pt x="214388" y="220179"/>
                  </a:lnTo>
                  <a:lnTo>
                    <a:pt x="251485" y="195033"/>
                  </a:lnTo>
                  <a:lnTo>
                    <a:pt x="291731" y="174739"/>
                  </a:lnTo>
                  <a:lnTo>
                    <a:pt x="334695" y="159715"/>
                  </a:lnTo>
                  <a:lnTo>
                    <a:pt x="379958" y="150380"/>
                  </a:lnTo>
                  <a:lnTo>
                    <a:pt x="427101" y="147180"/>
                  </a:lnTo>
                  <a:lnTo>
                    <a:pt x="474027" y="151168"/>
                  </a:lnTo>
                  <a:lnTo>
                    <a:pt x="520128" y="162267"/>
                  </a:lnTo>
                  <a:lnTo>
                    <a:pt x="564540" y="179235"/>
                  </a:lnTo>
                  <a:lnTo>
                    <a:pt x="606450" y="200812"/>
                  </a:lnTo>
                  <a:lnTo>
                    <a:pt x="645007" y="225755"/>
                  </a:lnTo>
                  <a:lnTo>
                    <a:pt x="662444" y="208292"/>
                  </a:lnTo>
                  <a:lnTo>
                    <a:pt x="662444" y="147180"/>
                  </a:lnTo>
                  <a:lnTo>
                    <a:pt x="619556" y="123164"/>
                  </a:lnTo>
                  <a:lnTo>
                    <a:pt x="574586" y="103746"/>
                  </a:lnTo>
                  <a:lnTo>
                    <a:pt x="527519" y="89357"/>
                  </a:lnTo>
                  <a:lnTo>
                    <a:pt x="478358" y="80416"/>
                  </a:lnTo>
                  <a:lnTo>
                    <a:pt x="427101" y="77343"/>
                  </a:lnTo>
                  <a:lnTo>
                    <a:pt x="377393" y="80225"/>
                  </a:lnTo>
                  <a:lnTo>
                    <a:pt x="329349" y="88646"/>
                  </a:lnTo>
                  <a:lnTo>
                    <a:pt x="283273" y="102260"/>
                  </a:lnTo>
                  <a:lnTo>
                    <a:pt x="239509" y="120713"/>
                  </a:lnTo>
                  <a:lnTo>
                    <a:pt x="198374" y="143675"/>
                  </a:lnTo>
                  <a:lnTo>
                    <a:pt x="160197" y="170802"/>
                  </a:lnTo>
                  <a:lnTo>
                    <a:pt x="125298" y="201739"/>
                  </a:lnTo>
                  <a:lnTo>
                    <a:pt x="94005" y="236156"/>
                  </a:lnTo>
                  <a:lnTo>
                    <a:pt x="66624" y="273710"/>
                  </a:lnTo>
                  <a:lnTo>
                    <a:pt x="43510" y="314032"/>
                  </a:lnTo>
                  <a:lnTo>
                    <a:pt x="24955" y="356819"/>
                  </a:lnTo>
                  <a:lnTo>
                    <a:pt x="11315" y="401688"/>
                  </a:lnTo>
                  <a:lnTo>
                    <a:pt x="2882" y="448322"/>
                  </a:lnTo>
                  <a:lnTo>
                    <a:pt x="0" y="496366"/>
                  </a:lnTo>
                  <a:lnTo>
                    <a:pt x="2514" y="542886"/>
                  </a:lnTo>
                  <a:lnTo>
                    <a:pt x="9880" y="587971"/>
                  </a:lnTo>
                  <a:lnTo>
                    <a:pt x="21831" y="631367"/>
                  </a:lnTo>
                  <a:lnTo>
                    <a:pt x="38100" y="672795"/>
                  </a:lnTo>
                  <a:lnTo>
                    <a:pt x="58432" y="712025"/>
                  </a:lnTo>
                  <a:lnTo>
                    <a:pt x="82562" y="748753"/>
                  </a:lnTo>
                  <a:lnTo>
                    <a:pt x="110223" y="782751"/>
                  </a:lnTo>
                  <a:lnTo>
                    <a:pt x="141160" y="813727"/>
                  </a:lnTo>
                  <a:lnTo>
                    <a:pt x="175094" y="841425"/>
                  </a:lnTo>
                  <a:lnTo>
                    <a:pt x="211772" y="865593"/>
                  </a:lnTo>
                  <a:lnTo>
                    <a:pt x="250939" y="885964"/>
                  </a:lnTo>
                  <a:lnTo>
                    <a:pt x="292315" y="902258"/>
                  </a:lnTo>
                  <a:lnTo>
                    <a:pt x="335648" y="914222"/>
                  </a:lnTo>
                  <a:lnTo>
                    <a:pt x="380657" y="921600"/>
                  </a:lnTo>
                  <a:lnTo>
                    <a:pt x="427101" y="924115"/>
                  </a:lnTo>
                  <a:lnTo>
                    <a:pt x="473544" y="921600"/>
                  </a:lnTo>
                  <a:lnTo>
                    <a:pt x="518566" y="914222"/>
                  </a:lnTo>
                  <a:lnTo>
                    <a:pt x="561898" y="902258"/>
                  </a:lnTo>
                  <a:lnTo>
                    <a:pt x="603275" y="885964"/>
                  </a:lnTo>
                  <a:lnTo>
                    <a:pt x="642429" y="865593"/>
                  </a:lnTo>
                  <a:lnTo>
                    <a:pt x="679107" y="841425"/>
                  </a:lnTo>
                  <a:lnTo>
                    <a:pt x="713054" y="813727"/>
                  </a:lnTo>
                  <a:lnTo>
                    <a:pt x="743978" y="782751"/>
                  </a:lnTo>
                  <a:lnTo>
                    <a:pt x="771639" y="748753"/>
                  </a:lnTo>
                  <a:lnTo>
                    <a:pt x="795769" y="712025"/>
                  </a:lnTo>
                  <a:lnTo>
                    <a:pt x="816102" y="672795"/>
                  </a:lnTo>
                  <a:lnTo>
                    <a:pt x="832383" y="631367"/>
                  </a:lnTo>
                  <a:lnTo>
                    <a:pt x="844334" y="587971"/>
                  </a:lnTo>
                  <a:lnTo>
                    <a:pt x="851687" y="542886"/>
                  </a:lnTo>
                  <a:lnTo>
                    <a:pt x="854202" y="496366"/>
                  </a:lnTo>
                  <a:close/>
                </a:path>
                <a:path w="931544" h="924560">
                  <a:moveTo>
                    <a:pt x="931456" y="110451"/>
                  </a:moveTo>
                  <a:lnTo>
                    <a:pt x="809967" y="110451"/>
                  </a:lnTo>
                  <a:lnTo>
                    <a:pt x="817333" y="0"/>
                  </a:lnTo>
                  <a:lnTo>
                    <a:pt x="747382" y="58902"/>
                  </a:lnTo>
                  <a:lnTo>
                    <a:pt x="688479" y="128854"/>
                  </a:lnTo>
                  <a:lnTo>
                    <a:pt x="681113" y="217220"/>
                  </a:lnTo>
                  <a:lnTo>
                    <a:pt x="574357" y="331343"/>
                  </a:lnTo>
                  <a:lnTo>
                    <a:pt x="478637" y="427062"/>
                  </a:lnTo>
                  <a:lnTo>
                    <a:pt x="427101" y="497014"/>
                  </a:lnTo>
                  <a:lnTo>
                    <a:pt x="497052" y="452843"/>
                  </a:lnTo>
                  <a:lnTo>
                    <a:pt x="706894" y="242989"/>
                  </a:lnTo>
                  <a:lnTo>
                    <a:pt x="802601" y="242989"/>
                  </a:lnTo>
                  <a:lnTo>
                    <a:pt x="861504" y="173037"/>
                  </a:lnTo>
                  <a:lnTo>
                    <a:pt x="931456" y="110451"/>
                  </a:lnTo>
                  <a:close/>
                </a:path>
              </a:pathLst>
            </a:custGeom>
            <a:solidFill>
              <a:srgbClr val="00B6FF"/>
            </a:solidFill>
          </p:spPr>
          <p:txBody>
            <a:bodyPr wrap="square" lIns="0" tIns="0" rIns="0" bIns="0" rtlCol="0"/>
            <a:lstStyle/>
            <a:p/>
          </p:txBody>
        </p:sp>
      </p:grpSp>
      <p:sp>
        <p:nvSpPr>
          <p:cNvPr id="32" name="object 32"/>
          <p:cNvSpPr txBox="1"/>
          <p:nvPr/>
        </p:nvSpPr>
        <p:spPr>
          <a:xfrm>
            <a:off x="4435504" y="1110480"/>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spc="-25">
                <a:solidFill>
                  <a:srgbClr val="2947E8"/>
                </a:solidFill>
                <a:latin typeface="微软雅黑"/>
                <a:cs typeface="微软雅黑"/>
              </a:rPr>
              <a:t>01</a:t>
            </a:r>
            <a:endParaRPr sz="2000">
              <a:latin typeface="微软雅黑"/>
              <a:cs typeface="微软雅黑"/>
            </a:endParaRPr>
          </a:p>
        </p:txBody>
      </p:sp>
      <p:sp>
        <p:nvSpPr>
          <p:cNvPr id="33" name="object 33"/>
          <p:cNvSpPr txBox="1"/>
          <p:nvPr/>
        </p:nvSpPr>
        <p:spPr>
          <a:xfrm>
            <a:off x="4435504" y="1599136"/>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欧莱雅注重多品牌策略和全球化布局，通过收购和合作不断扩大产品</a:t>
            </a:r>
            <a:r>
              <a:rPr sz="1500" spc="-10">
                <a:solidFill>
                  <a:srgbClr val="050001"/>
                </a:solidFill>
                <a:latin typeface="微软雅黑"/>
                <a:cs typeface="微软雅黑"/>
              </a:rPr>
              <a:t>线和市场覆盖。</a:t>
            </a:r>
            <a:endParaRPr sz="1500">
              <a:latin typeface="微软雅黑"/>
              <a:cs typeface="微软雅黑"/>
            </a:endParaRPr>
          </a:p>
        </p:txBody>
      </p:sp>
      <p:sp>
        <p:nvSpPr>
          <p:cNvPr id="34" name="object 34"/>
          <p:cNvSpPr txBox="1"/>
          <p:nvPr/>
        </p:nvSpPr>
        <p:spPr>
          <a:xfrm>
            <a:off x="4435504" y="2478570"/>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spc="-25">
                <a:solidFill>
                  <a:srgbClr val="2947E8"/>
                </a:solidFill>
                <a:latin typeface="微软雅黑"/>
                <a:cs typeface="微软雅黑"/>
              </a:rPr>
              <a:t>02</a:t>
            </a:r>
            <a:endParaRPr sz="2000">
              <a:latin typeface="微软雅黑"/>
              <a:cs typeface="微软雅黑"/>
            </a:endParaRPr>
          </a:p>
        </p:txBody>
      </p:sp>
      <p:sp>
        <p:nvSpPr>
          <p:cNvPr id="35" name="object 35"/>
          <p:cNvSpPr txBox="1"/>
          <p:nvPr/>
        </p:nvSpPr>
        <p:spPr>
          <a:xfrm>
            <a:off x="4435504" y="2967225"/>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雅诗兰黛强调高端定位和个性化服务，通过提供奢华的购物体验和定制化产品来吸引消费者。</a:t>
            </a:r>
            <a:endParaRPr sz="1500">
              <a:latin typeface="微软雅黑"/>
              <a:cs typeface="微软雅黑"/>
            </a:endParaRPr>
          </a:p>
        </p:txBody>
      </p:sp>
      <p:sp>
        <p:nvSpPr>
          <p:cNvPr id="36" name="object 36"/>
          <p:cNvSpPr txBox="1"/>
          <p:nvPr/>
        </p:nvSpPr>
        <p:spPr>
          <a:xfrm>
            <a:off x="4435504" y="3846657"/>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spc="-25">
                <a:solidFill>
                  <a:srgbClr val="2947E8"/>
                </a:solidFill>
                <a:latin typeface="微软雅黑"/>
                <a:cs typeface="微软雅黑"/>
              </a:rPr>
              <a:t>03</a:t>
            </a:r>
            <a:endParaRPr sz="2000">
              <a:latin typeface="微软雅黑"/>
              <a:cs typeface="微软雅黑"/>
            </a:endParaRPr>
          </a:p>
        </p:txBody>
      </p:sp>
      <p:sp>
        <p:nvSpPr>
          <p:cNvPr id="37" name="object 37"/>
          <p:cNvSpPr txBox="1"/>
          <p:nvPr/>
        </p:nvSpPr>
        <p:spPr>
          <a:xfrm>
            <a:off x="4435504" y="4335312"/>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资生堂注重研发和创新，将传统美学与现代科技相结合，打造独特的产品风格和品牌形象。</a:t>
            </a:r>
            <a:endParaRPr sz="1500">
              <a:latin typeface="微软雅黑"/>
              <a:cs typeface="微软雅黑"/>
            </a:endParaRPr>
          </a:p>
        </p:txBody>
      </p:sp>
      <p:sp>
        <p:nvSpPr>
          <p:cNvPr id="38" name="object 38"/>
          <p:cNvSpPr txBox="1"/>
          <p:nvPr/>
        </p:nvSpPr>
        <p:spPr>
          <a:xfrm>
            <a:off x="4435504" y="5214746"/>
            <a:ext cx="6293485" cy="488950"/>
          </a:xfrm>
          <a:prstGeom prst="rect">
            <a:avLst/>
          </a:prstGeom>
          <a:solidFill>
            <a:srgbClr val="99E2FF"/>
          </a:solidFill>
        </p:spPr>
        <p:txBody>
          <a:bodyPr vert="horz" wrap="square" lIns="0" tIns="68580" rIns="0" bIns="0" rtlCol="0">
            <a:spAutoFit/>
          </a:bodyPr>
          <a:lstStyle/>
          <a:p>
            <a:pPr marL="224154">
              <a:lnSpc>
                <a:spcPct val="100000"/>
              </a:lnSpc>
              <a:spcBef>
                <a:spcPts val="540"/>
              </a:spcBef>
            </a:pPr>
            <a:r>
              <a:rPr sz="2000" b="1" spc="-25">
                <a:solidFill>
                  <a:srgbClr val="2947E8"/>
                </a:solidFill>
                <a:latin typeface="微软雅黑"/>
                <a:cs typeface="微软雅黑"/>
              </a:rPr>
              <a:t>04</a:t>
            </a:r>
            <a:endParaRPr sz="2000">
              <a:latin typeface="微软雅黑"/>
              <a:cs typeface="微软雅黑"/>
            </a:endParaRPr>
          </a:p>
        </p:txBody>
      </p:sp>
      <p:sp>
        <p:nvSpPr>
          <p:cNvPr id="39" name="object 39"/>
          <p:cNvSpPr txBox="1"/>
          <p:nvPr/>
        </p:nvSpPr>
        <p:spPr>
          <a:xfrm>
            <a:off x="4435504" y="5703401"/>
            <a:ext cx="6293485" cy="775970"/>
          </a:xfrm>
          <a:prstGeom prst="rect">
            <a:avLst/>
          </a:prstGeom>
          <a:solidFill>
            <a:srgbClr val="CCEFFF"/>
          </a:solidFill>
        </p:spPr>
        <p:txBody>
          <a:bodyPr vert="horz" wrap="square" lIns="0" tIns="55879" rIns="0" bIns="0" rtlCol="0">
            <a:spAutoFit/>
          </a:bodyPr>
          <a:lstStyle/>
          <a:p>
            <a:pPr marL="255904" marR="314325">
              <a:lnSpc>
                <a:spcPct val="120000"/>
              </a:lnSpc>
              <a:spcBef>
                <a:spcPts val="439"/>
              </a:spcBef>
            </a:pPr>
            <a:r>
              <a:rPr sz="1500" spc="-5">
                <a:solidFill>
                  <a:srgbClr val="050001"/>
                </a:solidFill>
                <a:latin typeface="微软雅黑"/>
                <a:cs typeface="微软雅黑"/>
              </a:rPr>
              <a:t>兰蔻则强调法式优雅和浪漫情怀，通过广告营销和品牌形象塑造吸引</a:t>
            </a:r>
            <a:r>
              <a:rPr sz="1500" spc="-10">
                <a:solidFill>
                  <a:srgbClr val="050001"/>
                </a:solidFill>
                <a:latin typeface="微软雅黑"/>
                <a:cs typeface="微软雅黑"/>
              </a:rPr>
              <a:t>目标消费者。</a:t>
            </a:r>
            <a:endParaRPr sz="15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2" y="6318934"/>
            <a:ext cx="11737340" cy="123189"/>
            <a:chOff x="454962" y="6318934"/>
            <a:chExt cx="11737340" cy="123189"/>
          </a:xfrm>
        </p:grpSpPr>
        <p:sp>
          <p:nvSpPr>
            <p:cNvPr id="3" name="object 3"/>
            <p:cNvSpPr/>
            <p:nvPr/>
          </p:nvSpPr>
          <p:spPr>
            <a:xfrm>
              <a:off x="507873" y="6318934"/>
              <a:ext cx="701675" cy="123189"/>
            </a:xfrm>
            <a:custGeom>
              <a:rect l="l" t="t" r="r" b="b"/>
              <a:pathLst>
                <a:path w="701675" h="123188">
                  <a:moveTo>
                    <a:pt x="701468" y="122998"/>
                  </a:moveTo>
                  <a:lnTo>
                    <a:pt x="0" y="122998"/>
                  </a:lnTo>
                  <a:lnTo>
                    <a:pt x="0" y="0"/>
                  </a:lnTo>
                  <a:lnTo>
                    <a:pt x="701468" y="0"/>
                  </a:lnTo>
                  <a:lnTo>
                    <a:pt x="701468" y="122998"/>
                  </a:lnTo>
                  <a:close/>
                </a:path>
              </a:pathLst>
            </a:custGeom>
            <a:solidFill>
              <a:srgbClr val="405DFF"/>
            </a:solidFill>
          </p:spPr>
          <p:txBody>
            <a:bodyPr wrap="square" lIns="0" tIns="0" rIns="0" bIns="0" rtlCol="0"/>
            <a:lstStyle/>
            <a:p/>
          </p:txBody>
        </p:sp>
        <p:pic>
          <p:nvPicPr>
            <p:cNvPr id="4" name="object 4"/>
            <p:cNvPicPr/>
            <p:nvPr/>
          </p:nvPicPr>
          <p:blipFill>
            <a:blip r:embed="rId2"/>
            <a:stretch>
              <a:fillRect/>
            </a:stretch>
          </p:blipFill>
          <p:spPr>
            <a:xfrm>
              <a:off x="454962" y="6318934"/>
              <a:ext cx="122997" cy="122998"/>
            </a:xfrm>
            <a:prstGeom prst="rect">
              <a:avLst/>
            </a:prstGeom>
          </p:spPr>
        </p:pic>
        <p:pic>
          <p:nvPicPr>
            <p:cNvPr id="5" name="object 5"/>
            <p:cNvPicPr/>
            <p:nvPr/>
          </p:nvPicPr>
          <p:blipFill>
            <a:blip r:embed="rId3"/>
            <a:stretch>
              <a:fillRect/>
            </a:stretch>
          </p:blipFill>
          <p:spPr>
            <a:xfrm>
              <a:off x="1137714" y="6318934"/>
              <a:ext cx="122997" cy="122998"/>
            </a:xfrm>
            <a:prstGeom prst="rect">
              <a:avLst/>
            </a:prstGeom>
          </p:spPr>
        </p:pic>
        <p:sp>
          <p:nvSpPr>
            <p:cNvPr id="6" name="object 6"/>
            <p:cNvSpPr/>
            <p:nvPr/>
          </p:nvSpPr>
          <p:spPr>
            <a:xfrm>
              <a:off x="1209342" y="6393164"/>
              <a:ext cx="10982960" cy="0"/>
            </a:xfrm>
            <a:custGeom>
              <a:rect l="l" t="t" r="r" b="b"/>
              <a:pathLst>
                <a:path w="10982960">
                  <a:moveTo>
                    <a:pt x="10982657" y="0"/>
                  </a:moveTo>
                  <a:lnTo>
                    <a:pt x="0" y="0"/>
                  </a:lnTo>
                  <a:lnTo>
                    <a:pt x="10982657" y="0"/>
                  </a:lnTo>
                  <a:close/>
                </a:path>
              </a:pathLst>
            </a:custGeom>
            <a:solidFill>
              <a:srgbClr val="405DFF"/>
            </a:solidFill>
          </p:spPr>
          <p:txBody>
            <a:bodyPr wrap="square" lIns="0" tIns="0" rIns="0" bIns="0" rtlCol="0"/>
            <a:lstStyle/>
            <a:p/>
          </p:txBody>
        </p:sp>
        <p:sp>
          <p:nvSpPr>
            <p:cNvPr id="7" name="object 7"/>
            <p:cNvSpPr/>
            <p:nvPr/>
          </p:nvSpPr>
          <p:spPr>
            <a:xfrm>
              <a:off x="1209342" y="6393164"/>
              <a:ext cx="10982960" cy="0"/>
            </a:xfrm>
            <a:custGeom>
              <a:rect l="l" t="t" r="r" b="b"/>
              <a:pathLst>
                <a:path w="10982960">
                  <a:moveTo>
                    <a:pt x="0" y="0"/>
                  </a:moveTo>
                  <a:lnTo>
                    <a:pt x="10982657" y="0"/>
                  </a:lnTo>
                </a:path>
              </a:pathLst>
            </a:custGeom>
            <a:ln w="14287">
              <a:solidFill>
                <a:srgbClr val="405DFF"/>
              </a:solidFill>
              <a:prstDash val="sysDash"/>
            </a:ln>
          </p:spPr>
          <p:txBody>
            <a:bodyPr wrap="square" lIns="0" tIns="0" rIns="0" bIns="0" rtlCol="0"/>
            <a:lstStyle/>
            <a:p/>
          </p:txBody>
        </p:sp>
      </p:grpSp>
      <p:grpSp>
        <p:nvGrpSpPr>
          <p:cNvPr id="8" name="object 8"/>
          <p:cNvGrpSpPr/>
          <p:nvPr/>
        </p:nvGrpSpPr>
        <p:grpSpPr>
          <a:xfrm>
            <a:off x="904944" y="1398354"/>
            <a:ext cx="3195955" cy="4346575"/>
            <a:chOff x="904944" y="1398354"/>
            <a:chExt cx="3195955" cy="4346575"/>
          </a:xfrm>
        </p:grpSpPr>
        <p:sp>
          <p:nvSpPr>
            <p:cNvPr id="9" name="object 9"/>
            <p:cNvSpPr/>
            <p:nvPr/>
          </p:nvSpPr>
          <p:spPr>
            <a:xfrm>
              <a:off x="904944" y="1398354"/>
              <a:ext cx="2590165" cy="1506855"/>
            </a:xfrm>
            <a:custGeom>
              <a:rect l="l" t="t" r="r" b="b"/>
              <a:pathLst>
                <a:path w="2590165" h="1506855">
                  <a:moveTo>
                    <a:pt x="251069" y="1506389"/>
                  </a:moveTo>
                  <a:lnTo>
                    <a:pt x="205939" y="1502343"/>
                  </a:lnTo>
                  <a:lnTo>
                    <a:pt x="163463" y="1490681"/>
                  </a:lnTo>
                  <a:lnTo>
                    <a:pt x="124350" y="1472110"/>
                  </a:lnTo>
                  <a:lnTo>
                    <a:pt x="89308" y="1447340"/>
                  </a:lnTo>
                  <a:lnTo>
                    <a:pt x="59048" y="1417079"/>
                  </a:lnTo>
                  <a:lnTo>
                    <a:pt x="34278" y="1382038"/>
                  </a:lnTo>
                  <a:lnTo>
                    <a:pt x="15707" y="1342925"/>
                  </a:lnTo>
                  <a:lnTo>
                    <a:pt x="4045" y="1300448"/>
                  </a:lnTo>
                  <a:lnTo>
                    <a:pt x="0" y="1255319"/>
                  </a:lnTo>
                  <a:lnTo>
                    <a:pt x="0" y="251069"/>
                  </a:lnTo>
                  <a:lnTo>
                    <a:pt x="4045" y="205939"/>
                  </a:lnTo>
                  <a:lnTo>
                    <a:pt x="15707" y="163463"/>
                  </a:lnTo>
                  <a:lnTo>
                    <a:pt x="34278" y="124349"/>
                  </a:lnTo>
                  <a:lnTo>
                    <a:pt x="59048" y="89308"/>
                  </a:lnTo>
                  <a:lnTo>
                    <a:pt x="89309" y="59048"/>
                  </a:lnTo>
                  <a:lnTo>
                    <a:pt x="124350" y="34278"/>
                  </a:lnTo>
                  <a:lnTo>
                    <a:pt x="163463" y="15707"/>
                  </a:lnTo>
                  <a:lnTo>
                    <a:pt x="205940" y="4045"/>
                  </a:lnTo>
                  <a:lnTo>
                    <a:pt x="251069" y="0"/>
                  </a:lnTo>
                  <a:lnTo>
                    <a:pt x="2339053" y="0"/>
                  </a:lnTo>
                  <a:lnTo>
                    <a:pt x="2384182" y="4045"/>
                  </a:lnTo>
                  <a:lnTo>
                    <a:pt x="2426659" y="15707"/>
                  </a:lnTo>
                  <a:lnTo>
                    <a:pt x="2465772" y="34278"/>
                  </a:lnTo>
                  <a:lnTo>
                    <a:pt x="2500814" y="59048"/>
                  </a:lnTo>
                  <a:lnTo>
                    <a:pt x="2531074" y="89308"/>
                  </a:lnTo>
                  <a:lnTo>
                    <a:pt x="2555844" y="124350"/>
                  </a:lnTo>
                  <a:lnTo>
                    <a:pt x="2574415" y="163463"/>
                  </a:lnTo>
                  <a:lnTo>
                    <a:pt x="2586077" y="205939"/>
                  </a:lnTo>
                  <a:lnTo>
                    <a:pt x="2590122" y="251069"/>
                  </a:lnTo>
                  <a:lnTo>
                    <a:pt x="2590122" y="1255319"/>
                  </a:lnTo>
                  <a:lnTo>
                    <a:pt x="2586077" y="1300449"/>
                  </a:lnTo>
                  <a:lnTo>
                    <a:pt x="2574415" y="1342925"/>
                  </a:lnTo>
                  <a:lnTo>
                    <a:pt x="2555844" y="1382038"/>
                  </a:lnTo>
                  <a:lnTo>
                    <a:pt x="2531074" y="1417080"/>
                  </a:lnTo>
                  <a:lnTo>
                    <a:pt x="2500813" y="1447340"/>
                  </a:lnTo>
                  <a:lnTo>
                    <a:pt x="2465772" y="1472110"/>
                  </a:lnTo>
                  <a:lnTo>
                    <a:pt x="2426659" y="1490681"/>
                  </a:lnTo>
                  <a:lnTo>
                    <a:pt x="2384183" y="1502343"/>
                  </a:lnTo>
                  <a:lnTo>
                    <a:pt x="2339053" y="1506388"/>
                  </a:lnTo>
                  <a:lnTo>
                    <a:pt x="251069" y="1506389"/>
                  </a:lnTo>
                  <a:close/>
                </a:path>
              </a:pathLst>
            </a:custGeom>
            <a:solidFill>
              <a:srgbClr val="405DFF"/>
            </a:solidFill>
          </p:spPr>
          <p:txBody>
            <a:bodyPr wrap="square" lIns="0" tIns="0" rIns="0" bIns="0" rtlCol="0"/>
            <a:lstStyle/>
            <a:p/>
          </p:txBody>
        </p:sp>
        <p:sp>
          <p:nvSpPr>
            <p:cNvPr id="10" name="object 10"/>
            <p:cNvSpPr/>
            <p:nvPr/>
          </p:nvSpPr>
          <p:spPr>
            <a:xfrm>
              <a:off x="1218873" y="2592502"/>
              <a:ext cx="2872105" cy="3143250"/>
            </a:xfrm>
            <a:custGeom>
              <a:rect l="l" t="t" r="r" b="b"/>
              <a:pathLst>
                <a:path w="2872104" h="3143250">
                  <a:moveTo>
                    <a:pt x="478658" y="3142827"/>
                  </a:moveTo>
                  <a:lnTo>
                    <a:pt x="429715" y="3140355"/>
                  </a:lnTo>
                  <a:lnTo>
                    <a:pt x="382190" y="3133101"/>
                  </a:lnTo>
                  <a:lnTo>
                    <a:pt x="336318" y="3121307"/>
                  </a:lnTo>
                  <a:lnTo>
                    <a:pt x="292341" y="3105211"/>
                  </a:lnTo>
                  <a:lnTo>
                    <a:pt x="250500" y="3085055"/>
                  </a:lnTo>
                  <a:lnTo>
                    <a:pt x="211035" y="3061079"/>
                  </a:lnTo>
                  <a:lnTo>
                    <a:pt x="174186" y="3033524"/>
                  </a:lnTo>
                  <a:lnTo>
                    <a:pt x="140195" y="3002630"/>
                  </a:lnTo>
                  <a:lnTo>
                    <a:pt x="109301" y="2968639"/>
                  </a:lnTo>
                  <a:lnTo>
                    <a:pt x="81747" y="2931790"/>
                  </a:lnTo>
                  <a:lnTo>
                    <a:pt x="57771" y="2892325"/>
                  </a:lnTo>
                  <a:lnTo>
                    <a:pt x="37615" y="2850483"/>
                  </a:lnTo>
                  <a:lnTo>
                    <a:pt x="21519" y="2806506"/>
                  </a:lnTo>
                  <a:lnTo>
                    <a:pt x="9724" y="2760634"/>
                  </a:lnTo>
                  <a:lnTo>
                    <a:pt x="2471" y="2713108"/>
                  </a:lnTo>
                  <a:lnTo>
                    <a:pt x="0" y="2664168"/>
                  </a:lnTo>
                  <a:lnTo>
                    <a:pt x="0" y="478658"/>
                  </a:lnTo>
                  <a:lnTo>
                    <a:pt x="2471" y="429718"/>
                  </a:lnTo>
                  <a:lnTo>
                    <a:pt x="9724" y="382191"/>
                  </a:lnTo>
                  <a:lnTo>
                    <a:pt x="21519" y="336319"/>
                  </a:lnTo>
                  <a:lnTo>
                    <a:pt x="37615" y="292342"/>
                  </a:lnTo>
                  <a:lnTo>
                    <a:pt x="57771" y="250501"/>
                  </a:lnTo>
                  <a:lnTo>
                    <a:pt x="81747" y="211035"/>
                  </a:lnTo>
                  <a:lnTo>
                    <a:pt x="109302" y="174186"/>
                  </a:lnTo>
                  <a:lnTo>
                    <a:pt x="140196" y="140195"/>
                  </a:lnTo>
                  <a:lnTo>
                    <a:pt x="174187" y="109301"/>
                  </a:lnTo>
                  <a:lnTo>
                    <a:pt x="211036" y="81746"/>
                  </a:lnTo>
                  <a:lnTo>
                    <a:pt x="250502" y="57771"/>
                  </a:lnTo>
                  <a:lnTo>
                    <a:pt x="292343" y="37615"/>
                  </a:lnTo>
                  <a:lnTo>
                    <a:pt x="336321" y="21519"/>
                  </a:lnTo>
                  <a:lnTo>
                    <a:pt x="382193" y="9724"/>
                  </a:lnTo>
                  <a:lnTo>
                    <a:pt x="429720" y="2471"/>
                  </a:lnTo>
                  <a:lnTo>
                    <a:pt x="478657" y="0"/>
                  </a:lnTo>
                  <a:lnTo>
                    <a:pt x="2393234" y="0"/>
                  </a:lnTo>
                  <a:lnTo>
                    <a:pt x="2442174" y="2471"/>
                  </a:lnTo>
                  <a:lnTo>
                    <a:pt x="2489700" y="9724"/>
                  </a:lnTo>
                  <a:lnTo>
                    <a:pt x="2535572" y="21519"/>
                  </a:lnTo>
                  <a:lnTo>
                    <a:pt x="2579550" y="37615"/>
                  </a:lnTo>
                  <a:lnTo>
                    <a:pt x="2621391" y="57771"/>
                  </a:lnTo>
                  <a:lnTo>
                    <a:pt x="2660857" y="81747"/>
                  </a:lnTo>
                  <a:lnTo>
                    <a:pt x="2697705" y="109302"/>
                  </a:lnTo>
                  <a:lnTo>
                    <a:pt x="2731697" y="140196"/>
                  </a:lnTo>
                  <a:lnTo>
                    <a:pt x="2762590" y="174187"/>
                  </a:lnTo>
                  <a:lnTo>
                    <a:pt x="2790145" y="211036"/>
                  </a:lnTo>
                  <a:lnTo>
                    <a:pt x="2814121" y="250501"/>
                  </a:lnTo>
                  <a:lnTo>
                    <a:pt x="2834277" y="292343"/>
                  </a:lnTo>
                  <a:lnTo>
                    <a:pt x="2850373" y="336320"/>
                  </a:lnTo>
                  <a:lnTo>
                    <a:pt x="2862168" y="382192"/>
                  </a:lnTo>
                  <a:lnTo>
                    <a:pt x="2869421" y="429718"/>
                  </a:lnTo>
                  <a:lnTo>
                    <a:pt x="2871893" y="478658"/>
                  </a:lnTo>
                  <a:lnTo>
                    <a:pt x="2871892" y="2664168"/>
                  </a:lnTo>
                  <a:lnTo>
                    <a:pt x="2869421" y="2713109"/>
                  </a:lnTo>
                  <a:lnTo>
                    <a:pt x="2862167" y="2760635"/>
                  </a:lnTo>
                  <a:lnTo>
                    <a:pt x="2850372" y="2806507"/>
                  </a:lnTo>
                  <a:lnTo>
                    <a:pt x="2834276" y="2850484"/>
                  </a:lnTo>
                  <a:lnTo>
                    <a:pt x="2814120" y="2892326"/>
                  </a:lnTo>
                  <a:lnTo>
                    <a:pt x="2790144" y="2931791"/>
                  </a:lnTo>
                  <a:lnTo>
                    <a:pt x="2762589" y="2968640"/>
                  </a:lnTo>
                  <a:lnTo>
                    <a:pt x="2731696" y="3002631"/>
                  </a:lnTo>
                  <a:lnTo>
                    <a:pt x="2697704" y="3033525"/>
                  </a:lnTo>
                  <a:lnTo>
                    <a:pt x="2660855" y="3061079"/>
                  </a:lnTo>
                  <a:lnTo>
                    <a:pt x="2621390" y="3085055"/>
                  </a:lnTo>
                  <a:lnTo>
                    <a:pt x="2579548" y="3105211"/>
                  </a:lnTo>
                  <a:lnTo>
                    <a:pt x="2535570" y="3121307"/>
                  </a:lnTo>
                  <a:lnTo>
                    <a:pt x="2489697" y="3133102"/>
                  </a:lnTo>
                  <a:lnTo>
                    <a:pt x="2442165" y="3140355"/>
                  </a:lnTo>
                  <a:lnTo>
                    <a:pt x="2393234" y="3142826"/>
                  </a:lnTo>
                  <a:lnTo>
                    <a:pt x="478658" y="3142827"/>
                  </a:lnTo>
                  <a:close/>
                </a:path>
                <a:path w="2872104" h="3143250">
                  <a:moveTo>
                    <a:pt x="2871893" y="2664168"/>
                  </a:moveTo>
                  <a:close/>
                </a:path>
              </a:pathLst>
            </a:custGeom>
            <a:solidFill>
              <a:srgbClr val="D9DFFF">
                <a:alpha val="90194"/>
              </a:srgbClr>
            </a:solidFill>
          </p:spPr>
          <p:txBody>
            <a:bodyPr wrap="square" lIns="0" tIns="0" rIns="0" bIns="0" rtlCol="0"/>
            <a:lstStyle/>
            <a:p/>
          </p:txBody>
        </p:sp>
        <p:sp>
          <p:nvSpPr>
            <p:cNvPr id="11" name="object 11"/>
            <p:cNvSpPr/>
            <p:nvPr/>
          </p:nvSpPr>
          <p:spPr>
            <a:xfrm>
              <a:off x="1218873" y="2592502"/>
              <a:ext cx="2872105" cy="3143250"/>
            </a:xfrm>
            <a:custGeom>
              <a:rect l="l" t="t" r="r" b="b"/>
              <a:pathLst>
                <a:path w="2872104" h="3143250">
                  <a:moveTo>
                    <a:pt x="0" y="478658"/>
                  </a:moveTo>
                  <a:lnTo>
                    <a:pt x="2471" y="429718"/>
                  </a:lnTo>
                  <a:lnTo>
                    <a:pt x="9724" y="382192"/>
                  </a:lnTo>
                  <a:lnTo>
                    <a:pt x="21519" y="336320"/>
                  </a:lnTo>
                  <a:lnTo>
                    <a:pt x="37615" y="292343"/>
                  </a:lnTo>
                  <a:lnTo>
                    <a:pt x="57771" y="250501"/>
                  </a:lnTo>
                  <a:lnTo>
                    <a:pt x="81747" y="211036"/>
                  </a:lnTo>
                  <a:lnTo>
                    <a:pt x="109302" y="174187"/>
                  </a:lnTo>
                  <a:lnTo>
                    <a:pt x="140195" y="140196"/>
                  </a:lnTo>
                  <a:lnTo>
                    <a:pt x="174186" y="109302"/>
                  </a:lnTo>
                  <a:lnTo>
                    <a:pt x="211035" y="81747"/>
                  </a:lnTo>
                  <a:lnTo>
                    <a:pt x="250500" y="57771"/>
                  </a:lnTo>
                  <a:lnTo>
                    <a:pt x="292342" y="37615"/>
                  </a:lnTo>
                  <a:lnTo>
                    <a:pt x="336319" y="21519"/>
                  </a:lnTo>
                  <a:lnTo>
                    <a:pt x="382191" y="9724"/>
                  </a:lnTo>
                  <a:lnTo>
                    <a:pt x="429717" y="2471"/>
                  </a:lnTo>
                  <a:lnTo>
                    <a:pt x="478657" y="0"/>
                  </a:lnTo>
                  <a:lnTo>
                    <a:pt x="2393234" y="0"/>
                  </a:lnTo>
                  <a:lnTo>
                    <a:pt x="2442173" y="2471"/>
                  </a:lnTo>
                  <a:lnTo>
                    <a:pt x="2489699" y="9724"/>
                  </a:lnTo>
                  <a:lnTo>
                    <a:pt x="2535571" y="21519"/>
                  </a:lnTo>
                  <a:lnTo>
                    <a:pt x="2579549" y="37615"/>
                  </a:lnTo>
                  <a:lnTo>
                    <a:pt x="2621390" y="57771"/>
                  </a:lnTo>
                  <a:lnTo>
                    <a:pt x="2660856" y="81746"/>
                  </a:lnTo>
                  <a:lnTo>
                    <a:pt x="2697704" y="109301"/>
                  </a:lnTo>
                  <a:lnTo>
                    <a:pt x="2731696" y="140195"/>
                  </a:lnTo>
                  <a:lnTo>
                    <a:pt x="2762589" y="174186"/>
                  </a:lnTo>
                  <a:lnTo>
                    <a:pt x="2790145" y="211035"/>
                  </a:lnTo>
                  <a:lnTo>
                    <a:pt x="2814120" y="250501"/>
                  </a:lnTo>
                  <a:lnTo>
                    <a:pt x="2834277" y="292342"/>
                  </a:lnTo>
                  <a:lnTo>
                    <a:pt x="2850373" y="336319"/>
                  </a:lnTo>
                  <a:lnTo>
                    <a:pt x="2862168" y="382191"/>
                  </a:lnTo>
                  <a:lnTo>
                    <a:pt x="2869421" y="429718"/>
                  </a:lnTo>
                  <a:lnTo>
                    <a:pt x="2871893" y="478658"/>
                  </a:lnTo>
                  <a:lnTo>
                    <a:pt x="2871893" y="2664168"/>
                  </a:lnTo>
                  <a:lnTo>
                    <a:pt x="2869421" y="2713108"/>
                  </a:lnTo>
                  <a:lnTo>
                    <a:pt x="2862168" y="2760634"/>
                  </a:lnTo>
                  <a:lnTo>
                    <a:pt x="2850373" y="2806506"/>
                  </a:lnTo>
                  <a:lnTo>
                    <a:pt x="2834277" y="2850483"/>
                  </a:lnTo>
                  <a:lnTo>
                    <a:pt x="2814121" y="2892325"/>
                  </a:lnTo>
                  <a:lnTo>
                    <a:pt x="2790145" y="2931790"/>
                  </a:lnTo>
                  <a:lnTo>
                    <a:pt x="2762590" y="2968639"/>
                  </a:lnTo>
                  <a:lnTo>
                    <a:pt x="2731696" y="3002630"/>
                  </a:lnTo>
                  <a:lnTo>
                    <a:pt x="2697705" y="3033524"/>
                  </a:lnTo>
                  <a:lnTo>
                    <a:pt x="2660856" y="3061079"/>
                  </a:lnTo>
                  <a:lnTo>
                    <a:pt x="2621391" y="3085055"/>
                  </a:lnTo>
                  <a:lnTo>
                    <a:pt x="2579549" y="3105211"/>
                  </a:lnTo>
                  <a:lnTo>
                    <a:pt x="2535572" y="3121307"/>
                  </a:lnTo>
                  <a:lnTo>
                    <a:pt x="2489700" y="3133101"/>
                  </a:lnTo>
                  <a:lnTo>
                    <a:pt x="2442174" y="3140355"/>
                  </a:lnTo>
                  <a:lnTo>
                    <a:pt x="2393234" y="3142826"/>
                  </a:lnTo>
                  <a:lnTo>
                    <a:pt x="478658" y="3142827"/>
                  </a:lnTo>
                  <a:lnTo>
                    <a:pt x="429718" y="3140355"/>
                  </a:lnTo>
                  <a:lnTo>
                    <a:pt x="382192" y="3133102"/>
                  </a:lnTo>
                  <a:lnTo>
                    <a:pt x="336320" y="3121307"/>
                  </a:lnTo>
                  <a:lnTo>
                    <a:pt x="292343" y="3105211"/>
                  </a:lnTo>
                  <a:lnTo>
                    <a:pt x="250501" y="3085055"/>
                  </a:lnTo>
                  <a:lnTo>
                    <a:pt x="211036" y="3061079"/>
                  </a:lnTo>
                  <a:lnTo>
                    <a:pt x="174187" y="3033525"/>
                  </a:lnTo>
                  <a:lnTo>
                    <a:pt x="140196" y="3002631"/>
                  </a:lnTo>
                  <a:lnTo>
                    <a:pt x="109302" y="2968640"/>
                  </a:lnTo>
                  <a:lnTo>
                    <a:pt x="81747" y="2931791"/>
                  </a:lnTo>
                  <a:lnTo>
                    <a:pt x="57771" y="2892326"/>
                  </a:lnTo>
                  <a:lnTo>
                    <a:pt x="37615" y="2850484"/>
                  </a:lnTo>
                  <a:lnTo>
                    <a:pt x="21519" y="2806507"/>
                  </a:lnTo>
                  <a:lnTo>
                    <a:pt x="9724" y="2760635"/>
                  </a:lnTo>
                  <a:lnTo>
                    <a:pt x="2471" y="2713109"/>
                  </a:lnTo>
                  <a:lnTo>
                    <a:pt x="0" y="2664168"/>
                  </a:lnTo>
                  <a:lnTo>
                    <a:pt x="0" y="478658"/>
                  </a:lnTo>
                  <a:close/>
                </a:path>
              </a:pathLst>
            </a:custGeom>
            <a:ln w="19050">
              <a:solidFill>
                <a:srgbClr val="405DFF"/>
              </a:solidFill>
            </a:ln>
          </p:spPr>
          <p:txBody>
            <a:bodyPr wrap="square" lIns="0" tIns="0" rIns="0" bIns="0" rtlCol="0"/>
            <a:lstStyle/>
            <a:p/>
          </p:txBody>
        </p:sp>
      </p:grpSp>
      <p:grpSp>
        <p:nvGrpSpPr>
          <p:cNvPr id="12" name="object 12"/>
          <p:cNvGrpSpPr/>
          <p:nvPr/>
        </p:nvGrpSpPr>
        <p:grpSpPr>
          <a:xfrm>
            <a:off x="4503089" y="1424900"/>
            <a:ext cx="3195955" cy="4346575"/>
            <a:chOff x="4503089" y="1424900"/>
            <a:chExt cx="3195955" cy="4346575"/>
          </a:xfrm>
        </p:grpSpPr>
        <p:sp>
          <p:nvSpPr>
            <p:cNvPr id="13" name="object 13"/>
            <p:cNvSpPr/>
            <p:nvPr/>
          </p:nvSpPr>
          <p:spPr>
            <a:xfrm>
              <a:off x="4503089" y="1424900"/>
              <a:ext cx="2590165" cy="1506855"/>
            </a:xfrm>
            <a:custGeom>
              <a:rect l="l" t="t" r="r" b="b"/>
              <a:pathLst>
                <a:path w="2590165" h="1506855">
                  <a:moveTo>
                    <a:pt x="2339052" y="1506388"/>
                  </a:moveTo>
                  <a:lnTo>
                    <a:pt x="251069" y="1506388"/>
                  </a:lnTo>
                  <a:lnTo>
                    <a:pt x="205939" y="1502343"/>
                  </a:lnTo>
                  <a:lnTo>
                    <a:pt x="163463" y="1490681"/>
                  </a:lnTo>
                  <a:lnTo>
                    <a:pt x="124350" y="1472110"/>
                  </a:lnTo>
                  <a:lnTo>
                    <a:pt x="89308" y="1447340"/>
                  </a:lnTo>
                  <a:lnTo>
                    <a:pt x="59048" y="1417080"/>
                  </a:lnTo>
                  <a:lnTo>
                    <a:pt x="34278" y="1382038"/>
                  </a:lnTo>
                  <a:lnTo>
                    <a:pt x="15707" y="1342925"/>
                  </a:lnTo>
                  <a:lnTo>
                    <a:pt x="4045" y="1300449"/>
                  </a:lnTo>
                  <a:lnTo>
                    <a:pt x="0" y="1255319"/>
                  </a:lnTo>
                  <a:lnTo>
                    <a:pt x="0" y="251069"/>
                  </a:lnTo>
                  <a:lnTo>
                    <a:pt x="4044" y="205939"/>
                  </a:lnTo>
                  <a:lnTo>
                    <a:pt x="15707" y="163463"/>
                  </a:lnTo>
                  <a:lnTo>
                    <a:pt x="34278" y="124350"/>
                  </a:lnTo>
                  <a:lnTo>
                    <a:pt x="59048" y="89308"/>
                  </a:lnTo>
                  <a:lnTo>
                    <a:pt x="89308" y="59048"/>
                  </a:lnTo>
                  <a:lnTo>
                    <a:pt x="124349" y="34278"/>
                  </a:lnTo>
                  <a:lnTo>
                    <a:pt x="163463" y="15707"/>
                  </a:lnTo>
                  <a:lnTo>
                    <a:pt x="205939" y="4045"/>
                  </a:lnTo>
                  <a:lnTo>
                    <a:pt x="251069" y="0"/>
                  </a:lnTo>
                  <a:lnTo>
                    <a:pt x="2339053" y="0"/>
                  </a:lnTo>
                  <a:lnTo>
                    <a:pt x="2384182" y="4045"/>
                  </a:lnTo>
                  <a:lnTo>
                    <a:pt x="2426658" y="15707"/>
                  </a:lnTo>
                  <a:lnTo>
                    <a:pt x="2465772" y="34278"/>
                  </a:lnTo>
                  <a:lnTo>
                    <a:pt x="2500813" y="59048"/>
                  </a:lnTo>
                  <a:lnTo>
                    <a:pt x="2531073" y="89308"/>
                  </a:lnTo>
                  <a:lnTo>
                    <a:pt x="2555843" y="124350"/>
                  </a:lnTo>
                  <a:lnTo>
                    <a:pt x="2574414" y="163463"/>
                  </a:lnTo>
                  <a:lnTo>
                    <a:pt x="2586077" y="205939"/>
                  </a:lnTo>
                  <a:lnTo>
                    <a:pt x="2590122" y="251069"/>
                  </a:lnTo>
                  <a:lnTo>
                    <a:pt x="2590122" y="1255319"/>
                  </a:lnTo>
                  <a:lnTo>
                    <a:pt x="2586077" y="1300449"/>
                  </a:lnTo>
                  <a:lnTo>
                    <a:pt x="2574414" y="1342925"/>
                  </a:lnTo>
                  <a:lnTo>
                    <a:pt x="2555843" y="1382038"/>
                  </a:lnTo>
                  <a:lnTo>
                    <a:pt x="2531073" y="1417080"/>
                  </a:lnTo>
                  <a:lnTo>
                    <a:pt x="2500813" y="1447340"/>
                  </a:lnTo>
                  <a:lnTo>
                    <a:pt x="2465772" y="1472110"/>
                  </a:lnTo>
                  <a:lnTo>
                    <a:pt x="2426658" y="1490681"/>
                  </a:lnTo>
                  <a:lnTo>
                    <a:pt x="2384182" y="1502343"/>
                  </a:lnTo>
                  <a:lnTo>
                    <a:pt x="2339052" y="1506388"/>
                  </a:lnTo>
                  <a:close/>
                </a:path>
              </a:pathLst>
            </a:custGeom>
            <a:solidFill>
              <a:srgbClr val="00B6FF"/>
            </a:solidFill>
          </p:spPr>
          <p:txBody>
            <a:bodyPr wrap="square" lIns="0" tIns="0" rIns="0" bIns="0" rtlCol="0"/>
            <a:lstStyle/>
            <a:p/>
          </p:txBody>
        </p:sp>
        <p:sp>
          <p:nvSpPr>
            <p:cNvPr id="14" name="object 14"/>
            <p:cNvSpPr/>
            <p:nvPr/>
          </p:nvSpPr>
          <p:spPr>
            <a:xfrm>
              <a:off x="4817017" y="2619048"/>
              <a:ext cx="2872105" cy="3143250"/>
            </a:xfrm>
            <a:custGeom>
              <a:rect l="l" t="t" r="r" b="b"/>
              <a:pathLst>
                <a:path w="2872104" h="3143250">
                  <a:moveTo>
                    <a:pt x="478658" y="3142826"/>
                  </a:moveTo>
                  <a:lnTo>
                    <a:pt x="429718" y="3140355"/>
                  </a:lnTo>
                  <a:lnTo>
                    <a:pt x="382191" y="3133101"/>
                  </a:lnTo>
                  <a:lnTo>
                    <a:pt x="336319" y="3121307"/>
                  </a:lnTo>
                  <a:lnTo>
                    <a:pt x="292342" y="3105211"/>
                  </a:lnTo>
                  <a:lnTo>
                    <a:pt x="250501" y="3085055"/>
                  </a:lnTo>
                  <a:lnTo>
                    <a:pt x="211035" y="3061079"/>
                  </a:lnTo>
                  <a:lnTo>
                    <a:pt x="174187" y="3033524"/>
                  </a:lnTo>
                  <a:lnTo>
                    <a:pt x="140195" y="3002630"/>
                  </a:lnTo>
                  <a:lnTo>
                    <a:pt x="109302" y="2968639"/>
                  </a:lnTo>
                  <a:lnTo>
                    <a:pt x="81747" y="2931790"/>
                  </a:lnTo>
                  <a:lnTo>
                    <a:pt x="57771" y="2892325"/>
                  </a:lnTo>
                  <a:lnTo>
                    <a:pt x="37615" y="2850483"/>
                  </a:lnTo>
                  <a:lnTo>
                    <a:pt x="21519" y="2806506"/>
                  </a:lnTo>
                  <a:lnTo>
                    <a:pt x="9724" y="2760634"/>
                  </a:lnTo>
                  <a:lnTo>
                    <a:pt x="2471" y="2713108"/>
                  </a:lnTo>
                  <a:lnTo>
                    <a:pt x="0" y="2664168"/>
                  </a:lnTo>
                  <a:lnTo>
                    <a:pt x="0" y="478658"/>
                  </a:lnTo>
                  <a:lnTo>
                    <a:pt x="2471" y="429718"/>
                  </a:lnTo>
                  <a:lnTo>
                    <a:pt x="9724" y="382191"/>
                  </a:lnTo>
                  <a:lnTo>
                    <a:pt x="21519" y="336319"/>
                  </a:lnTo>
                  <a:lnTo>
                    <a:pt x="37615" y="292342"/>
                  </a:lnTo>
                  <a:lnTo>
                    <a:pt x="57771" y="250501"/>
                  </a:lnTo>
                  <a:lnTo>
                    <a:pt x="81747" y="211035"/>
                  </a:lnTo>
                  <a:lnTo>
                    <a:pt x="109302" y="174186"/>
                  </a:lnTo>
                  <a:lnTo>
                    <a:pt x="140196" y="140195"/>
                  </a:lnTo>
                  <a:lnTo>
                    <a:pt x="174187" y="109301"/>
                  </a:lnTo>
                  <a:lnTo>
                    <a:pt x="211036" y="81746"/>
                  </a:lnTo>
                  <a:lnTo>
                    <a:pt x="250502" y="57771"/>
                  </a:lnTo>
                  <a:lnTo>
                    <a:pt x="292343" y="37615"/>
                  </a:lnTo>
                  <a:lnTo>
                    <a:pt x="336321" y="21519"/>
                  </a:lnTo>
                  <a:lnTo>
                    <a:pt x="382193" y="9724"/>
                  </a:lnTo>
                  <a:lnTo>
                    <a:pt x="429720" y="2471"/>
                  </a:lnTo>
                  <a:lnTo>
                    <a:pt x="478657" y="0"/>
                  </a:lnTo>
                  <a:lnTo>
                    <a:pt x="2393234" y="0"/>
                  </a:lnTo>
                  <a:lnTo>
                    <a:pt x="2442173" y="2471"/>
                  </a:lnTo>
                  <a:lnTo>
                    <a:pt x="2489700" y="9724"/>
                  </a:lnTo>
                  <a:lnTo>
                    <a:pt x="2535572" y="21519"/>
                  </a:lnTo>
                  <a:lnTo>
                    <a:pt x="2579549" y="37615"/>
                  </a:lnTo>
                  <a:lnTo>
                    <a:pt x="2621391" y="57771"/>
                  </a:lnTo>
                  <a:lnTo>
                    <a:pt x="2660856" y="81747"/>
                  </a:lnTo>
                  <a:lnTo>
                    <a:pt x="2697705" y="109302"/>
                  </a:lnTo>
                  <a:lnTo>
                    <a:pt x="2731696" y="140196"/>
                  </a:lnTo>
                  <a:lnTo>
                    <a:pt x="2762590" y="174187"/>
                  </a:lnTo>
                  <a:lnTo>
                    <a:pt x="2790145" y="211036"/>
                  </a:lnTo>
                  <a:lnTo>
                    <a:pt x="2814121" y="250501"/>
                  </a:lnTo>
                  <a:lnTo>
                    <a:pt x="2834277" y="292343"/>
                  </a:lnTo>
                  <a:lnTo>
                    <a:pt x="2850373" y="336320"/>
                  </a:lnTo>
                  <a:lnTo>
                    <a:pt x="2862168" y="382192"/>
                  </a:lnTo>
                  <a:lnTo>
                    <a:pt x="2869421" y="429718"/>
                  </a:lnTo>
                  <a:lnTo>
                    <a:pt x="2871892" y="478658"/>
                  </a:lnTo>
                  <a:lnTo>
                    <a:pt x="2871892" y="2664168"/>
                  </a:lnTo>
                  <a:lnTo>
                    <a:pt x="2869421" y="2713108"/>
                  </a:lnTo>
                  <a:lnTo>
                    <a:pt x="2862168" y="2760635"/>
                  </a:lnTo>
                  <a:lnTo>
                    <a:pt x="2850373" y="2806507"/>
                  </a:lnTo>
                  <a:lnTo>
                    <a:pt x="2834277" y="2850484"/>
                  </a:lnTo>
                  <a:lnTo>
                    <a:pt x="2814121" y="2892325"/>
                  </a:lnTo>
                  <a:lnTo>
                    <a:pt x="2790145" y="2931791"/>
                  </a:lnTo>
                  <a:lnTo>
                    <a:pt x="2762590" y="2968639"/>
                  </a:lnTo>
                  <a:lnTo>
                    <a:pt x="2731696" y="3002631"/>
                  </a:lnTo>
                  <a:lnTo>
                    <a:pt x="2697705" y="3033524"/>
                  </a:lnTo>
                  <a:lnTo>
                    <a:pt x="2660856" y="3061079"/>
                  </a:lnTo>
                  <a:lnTo>
                    <a:pt x="2621391" y="3085055"/>
                  </a:lnTo>
                  <a:lnTo>
                    <a:pt x="2579549" y="3105211"/>
                  </a:lnTo>
                  <a:lnTo>
                    <a:pt x="2535572" y="3121307"/>
                  </a:lnTo>
                  <a:lnTo>
                    <a:pt x="2489700" y="3133102"/>
                  </a:lnTo>
                  <a:lnTo>
                    <a:pt x="2442173" y="3140355"/>
                  </a:lnTo>
                  <a:lnTo>
                    <a:pt x="2393235" y="3142826"/>
                  </a:lnTo>
                  <a:lnTo>
                    <a:pt x="478658" y="3142826"/>
                  </a:lnTo>
                  <a:close/>
                </a:path>
              </a:pathLst>
            </a:custGeom>
            <a:solidFill>
              <a:srgbClr val="CCEFFF">
                <a:alpha val="90194"/>
              </a:srgbClr>
            </a:solidFill>
          </p:spPr>
          <p:txBody>
            <a:bodyPr wrap="square" lIns="0" tIns="0" rIns="0" bIns="0" rtlCol="0"/>
            <a:lstStyle/>
            <a:p/>
          </p:txBody>
        </p:sp>
        <p:sp>
          <p:nvSpPr>
            <p:cNvPr id="15" name="object 15"/>
            <p:cNvSpPr/>
            <p:nvPr/>
          </p:nvSpPr>
          <p:spPr>
            <a:xfrm>
              <a:off x="4817017" y="2619048"/>
              <a:ext cx="2872105" cy="3143250"/>
            </a:xfrm>
            <a:custGeom>
              <a:rect l="l" t="t" r="r" b="b"/>
              <a:pathLst>
                <a:path w="2872104" h="3143250">
                  <a:moveTo>
                    <a:pt x="0" y="478658"/>
                  </a:moveTo>
                  <a:lnTo>
                    <a:pt x="2471" y="429718"/>
                  </a:lnTo>
                  <a:lnTo>
                    <a:pt x="9724" y="382192"/>
                  </a:lnTo>
                  <a:lnTo>
                    <a:pt x="21519" y="336320"/>
                  </a:lnTo>
                  <a:lnTo>
                    <a:pt x="37615" y="292343"/>
                  </a:lnTo>
                  <a:lnTo>
                    <a:pt x="57771" y="250501"/>
                  </a:lnTo>
                  <a:lnTo>
                    <a:pt x="81747" y="211036"/>
                  </a:lnTo>
                  <a:lnTo>
                    <a:pt x="109302" y="174187"/>
                  </a:lnTo>
                  <a:lnTo>
                    <a:pt x="140195" y="140196"/>
                  </a:lnTo>
                  <a:lnTo>
                    <a:pt x="174187" y="109302"/>
                  </a:lnTo>
                  <a:lnTo>
                    <a:pt x="211035" y="81747"/>
                  </a:lnTo>
                  <a:lnTo>
                    <a:pt x="250501" y="57771"/>
                  </a:lnTo>
                  <a:lnTo>
                    <a:pt x="292342" y="37615"/>
                  </a:lnTo>
                  <a:lnTo>
                    <a:pt x="336319" y="21519"/>
                  </a:lnTo>
                  <a:lnTo>
                    <a:pt x="382191" y="9724"/>
                  </a:lnTo>
                  <a:lnTo>
                    <a:pt x="429717" y="2471"/>
                  </a:lnTo>
                  <a:lnTo>
                    <a:pt x="478657" y="0"/>
                  </a:lnTo>
                  <a:lnTo>
                    <a:pt x="2393234" y="0"/>
                  </a:lnTo>
                  <a:lnTo>
                    <a:pt x="2442173" y="2471"/>
                  </a:lnTo>
                  <a:lnTo>
                    <a:pt x="2489699" y="9724"/>
                  </a:lnTo>
                  <a:lnTo>
                    <a:pt x="2535571" y="21519"/>
                  </a:lnTo>
                  <a:lnTo>
                    <a:pt x="2579548" y="37615"/>
                  </a:lnTo>
                  <a:lnTo>
                    <a:pt x="2621390" y="57771"/>
                  </a:lnTo>
                  <a:lnTo>
                    <a:pt x="2660855" y="81746"/>
                  </a:lnTo>
                  <a:lnTo>
                    <a:pt x="2697704" y="109301"/>
                  </a:lnTo>
                  <a:lnTo>
                    <a:pt x="2731696" y="140195"/>
                  </a:lnTo>
                  <a:lnTo>
                    <a:pt x="2762589" y="174186"/>
                  </a:lnTo>
                  <a:lnTo>
                    <a:pt x="2790144" y="211035"/>
                  </a:lnTo>
                  <a:lnTo>
                    <a:pt x="2814120" y="250501"/>
                  </a:lnTo>
                  <a:lnTo>
                    <a:pt x="2834277" y="292342"/>
                  </a:lnTo>
                  <a:lnTo>
                    <a:pt x="2850372" y="336319"/>
                  </a:lnTo>
                  <a:lnTo>
                    <a:pt x="2862168" y="382191"/>
                  </a:lnTo>
                  <a:lnTo>
                    <a:pt x="2869421" y="429718"/>
                  </a:lnTo>
                  <a:lnTo>
                    <a:pt x="2871892" y="478658"/>
                  </a:lnTo>
                  <a:lnTo>
                    <a:pt x="2871893" y="2664168"/>
                  </a:lnTo>
                  <a:lnTo>
                    <a:pt x="2869421" y="2713108"/>
                  </a:lnTo>
                  <a:lnTo>
                    <a:pt x="2862168" y="2760634"/>
                  </a:lnTo>
                  <a:lnTo>
                    <a:pt x="2850373" y="2806506"/>
                  </a:lnTo>
                  <a:lnTo>
                    <a:pt x="2834277" y="2850483"/>
                  </a:lnTo>
                  <a:lnTo>
                    <a:pt x="2814121" y="2892325"/>
                  </a:lnTo>
                  <a:lnTo>
                    <a:pt x="2790145" y="2931790"/>
                  </a:lnTo>
                  <a:lnTo>
                    <a:pt x="2762590" y="2968639"/>
                  </a:lnTo>
                  <a:lnTo>
                    <a:pt x="2731697" y="3002630"/>
                  </a:lnTo>
                  <a:lnTo>
                    <a:pt x="2697705" y="3033524"/>
                  </a:lnTo>
                  <a:lnTo>
                    <a:pt x="2660857" y="3061079"/>
                  </a:lnTo>
                  <a:lnTo>
                    <a:pt x="2621391" y="3085055"/>
                  </a:lnTo>
                  <a:lnTo>
                    <a:pt x="2579550" y="3105211"/>
                  </a:lnTo>
                  <a:lnTo>
                    <a:pt x="2535573" y="3121307"/>
                  </a:lnTo>
                  <a:lnTo>
                    <a:pt x="2489701" y="3133101"/>
                  </a:lnTo>
                  <a:lnTo>
                    <a:pt x="2442175" y="3140355"/>
                  </a:lnTo>
                  <a:lnTo>
                    <a:pt x="2393235" y="3142826"/>
                  </a:lnTo>
                  <a:lnTo>
                    <a:pt x="478658" y="3142826"/>
                  </a:lnTo>
                  <a:lnTo>
                    <a:pt x="429718" y="3140355"/>
                  </a:lnTo>
                  <a:lnTo>
                    <a:pt x="382192" y="3133102"/>
                  </a:lnTo>
                  <a:lnTo>
                    <a:pt x="336320" y="3121307"/>
                  </a:lnTo>
                  <a:lnTo>
                    <a:pt x="292343" y="3105211"/>
                  </a:lnTo>
                  <a:lnTo>
                    <a:pt x="250501" y="3085055"/>
                  </a:lnTo>
                  <a:lnTo>
                    <a:pt x="211036" y="3061079"/>
                  </a:lnTo>
                  <a:lnTo>
                    <a:pt x="174187" y="3033524"/>
                  </a:lnTo>
                  <a:lnTo>
                    <a:pt x="140196" y="3002631"/>
                  </a:lnTo>
                  <a:lnTo>
                    <a:pt x="109302" y="2968639"/>
                  </a:lnTo>
                  <a:lnTo>
                    <a:pt x="81747" y="2931791"/>
                  </a:lnTo>
                  <a:lnTo>
                    <a:pt x="57771" y="2892325"/>
                  </a:lnTo>
                  <a:lnTo>
                    <a:pt x="37615" y="2850484"/>
                  </a:lnTo>
                  <a:lnTo>
                    <a:pt x="21519" y="2806507"/>
                  </a:lnTo>
                  <a:lnTo>
                    <a:pt x="9724" y="2760635"/>
                  </a:lnTo>
                  <a:lnTo>
                    <a:pt x="2471" y="2713108"/>
                  </a:lnTo>
                  <a:lnTo>
                    <a:pt x="0" y="2664168"/>
                  </a:lnTo>
                  <a:lnTo>
                    <a:pt x="0" y="478658"/>
                  </a:lnTo>
                  <a:close/>
                </a:path>
              </a:pathLst>
            </a:custGeom>
            <a:ln w="19050">
              <a:solidFill>
                <a:srgbClr val="00B6FF"/>
              </a:solidFill>
            </a:ln>
          </p:spPr>
          <p:txBody>
            <a:bodyPr wrap="square" lIns="0" tIns="0" rIns="0" bIns="0" rtlCol="0"/>
            <a:lstStyle/>
            <a:p/>
          </p:txBody>
        </p:sp>
      </p:grpSp>
      <p:grpSp>
        <p:nvGrpSpPr>
          <p:cNvPr id="16" name="object 16"/>
          <p:cNvGrpSpPr/>
          <p:nvPr/>
        </p:nvGrpSpPr>
        <p:grpSpPr>
          <a:xfrm>
            <a:off x="8201328" y="1424900"/>
            <a:ext cx="3195955" cy="4346575"/>
            <a:chOff x="8201328" y="1424900"/>
            <a:chExt cx="3195955" cy="4346575"/>
          </a:xfrm>
        </p:grpSpPr>
        <p:sp>
          <p:nvSpPr>
            <p:cNvPr id="17" name="object 17"/>
            <p:cNvSpPr/>
            <p:nvPr/>
          </p:nvSpPr>
          <p:spPr>
            <a:xfrm>
              <a:off x="8201328" y="1424900"/>
              <a:ext cx="2590165" cy="1506855"/>
            </a:xfrm>
            <a:custGeom>
              <a:rect l="l" t="t" r="r" b="b"/>
              <a:pathLst>
                <a:path w="2590165" h="1506855">
                  <a:moveTo>
                    <a:pt x="2339053" y="1506388"/>
                  </a:moveTo>
                  <a:lnTo>
                    <a:pt x="251069" y="1506388"/>
                  </a:lnTo>
                  <a:lnTo>
                    <a:pt x="205939" y="1502343"/>
                  </a:lnTo>
                  <a:lnTo>
                    <a:pt x="163463" y="1490681"/>
                  </a:lnTo>
                  <a:lnTo>
                    <a:pt x="124350" y="1472110"/>
                  </a:lnTo>
                  <a:lnTo>
                    <a:pt x="89308" y="1447340"/>
                  </a:lnTo>
                  <a:lnTo>
                    <a:pt x="59048" y="1417080"/>
                  </a:lnTo>
                  <a:lnTo>
                    <a:pt x="34278" y="1382038"/>
                  </a:lnTo>
                  <a:lnTo>
                    <a:pt x="15707" y="1342925"/>
                  </a:lnTo>
                  <a:lnTo>
                    <a:pt x="4045" y="1300449"/>
                  </a:lnTo>
                  <a:lnTo>
                    <a:pt x="0" y="1255319"/>
                  </a:lnTo>
                  <a:lnTo>
                    <a:pt x="0" y="251069"/>
                  </a:lnTo>
                  <a:lnTo>
                    <a:pt x="4044" y="205939"/>
                  </a:lnTo>
                  <a:lnTo>
                    <a:pt x="15707" y="163463"/>
                  </a:lnTo>
                  <a:lnTo>
                    <a:pt x="34278" y="124350"/>
                  </a:lnTo>
                  <a:lnTo>
                    <a:pt x="59048" y="89308"/>
                  </a:lnTo>
                  <a:lnTo>
                    <a:pt x="89308" y="59048"/>
                  </a:lnTo>
                  <a:lnTo>
                    <a:pt x="124349" y="34278"/>
                  </a:lnTo>
                  <a:lnTo>
                    <a:pt x="163462" y="15707"/>
                  </a:lnTo>
                  <a:lnTo>
                    <a:pt x="205939" y="4045"/>
                  </a:lnTo>
                  <a:lnTo>
                    <a:pt x="251069" y="0"/>
                  </a:lnTo>
                  <a:lnTo>
                    <a:pt x="2339054" y="0"/>
                  </a:lnTo>
                  <a:lnTo>
                    <a:pt x="2384182" y="4045"/>
                  </a:lnTo>
                  <a:lnTo>
                    <a:pt x="2426659" y="15707"/>
                  </a:lnTo>
                  <a:lnTo>
                    <a:pt x="2465772" y="34278"/>
                  </a:lnTo>
                  <a:lnTo>
                    <a:pt x="2500813" y="59048"/>
                  </a:lnTo>
                  <a:lnTo>
                    <a:pt x="2531074" y="89308"/>
                  </a:lnTo>
                  <a:lnTo>
                    <a:pt x="2555844" y="124350"/>
                  </a:lnTo>
                  <a:lnTo>
                    <a:pt x="2574414" y="163463"/>
                  </a:lnTo>
                  <a:lnTo>
                    <a:pt x="2586077" y="205939"/>
                  </a:lnTo>
                  <a:lnTo>
                    <a:pt x="2590122" y="251069"/>
                  </a:lnTo>
                  <a:lnTo>
                    <a:pt x="2590122" y="1255319"/>
                  </a:lnTo>
                  <a:lnTo>
                    <a:pt x="2586077" y="1300449"/>
                  </a:lnTo>
                  <a:lnTo>
                    <a:pt x="2574414" y="1342925"/>
                  </a:lnTo>
                  <a:lnTo>
                    <a:pt x="2555844" y="1382038"/>
                  </a:lnTo>
                  <a:lnTo>
                    <a:pt x="2531073" y="1417080"/>
                  </a:lnTo>
                  <a:lnTo>
                    <a:pt x="2500813" y="1447340"/>
                  </a:lnTo>
                  <a:lnTo>
                    <a:pt x="2465772" y="1472110"/>
                  </a:lnTo>
                  <a:lnTo>
                    <a:pt x="2426659" y="1490681"/>
                  </a:lnTo>
                  <a:lnTo>
                    <a:pt x="2384183" y="1502343"/>
                  </a:lnTo>
                  <a:lnTo>
                    <a:pt x="2339053" y="1506388"/>
                  </a:lnTo>
                  <a:close/>
                </a:path>
              </a:pathLst>
            </a:custGeom>
            <a:solidFill>
              <a:srgbClr val="405DFF"/>
            </a:solidFill>
          </p:spPr>
          <p:txBody>
            <a:bodyPr wrap="square" lIns="0" tIns="0" rIns="0" bIns="0" rtlCol="0"/>
            <a:lstStyle/>
            <a:p/>
          </p:txBody>
        </p:sp>
        <p:sp>
          <p:nvSpPr>
            <p:cNvPr id="18" name="object 18"/>
            <p:cNvSpPr/>
            <p:nvPr/>
          </p:nvSpPr>
          <p:spPr>
            <a:xfrm>
              <a:off x="8515256" y="2619048"/>
              <a:ext cx="2872105" cy="3143250"/>
            </a:xfrm>
            <a:custGeom>
              <a:rect l="l" t="t" r="r" b="b"/>
              <a:pathLst>
                <a:path w="2872104" h="3143250">
                  <a:moveTo>
                    <a:pt x="478659" y="3142826"/>
                  </a:moveTo>
                  <a:lnTo>
                    <a:pt x="429718" y="3140355"/>
                  </a:lnTo>
                  <a:lnTo>
                    <a:pt x="382192" y="3133101"/>
                  </a:lnTo>
                  <a:lnTo>
                    <a:pt x="336320" y="3121307"/>
                  </a:lnTo>
                  <a:lnTo>
                    <a:pt x="292343" y="3105211"/>
                  </a:lnTo>
                  <a:lnTo>
                    <a:pt x="250501" y="3085055"/>
                  </a:lnTo>
                  <a:lnTo>
                    <a:pt x="211036" y="3061079"/>
                  </a:lnTo>
                  <a:lnTo>
                    <a:pt x="174187" y="3033524"/>
                  </a:lnTo>
                  <a:lnTo>
                    <a:pt x="140196" y="3002630"/>
                  </a:lnTo>
                  <a:lnTo>
                    <a:pt x="109302" y="2968639"/>
                  </a:lnTo>
                  <a:lnTo>
                    <a:pt x="81747" y="2931790"/>
                  </a:lnTo>
                  <a:lnTo>
                    <a:pt x="57771" y="2892325"/>
                  </a:lnTo>
                  <a:lnTo>
                    <a:pt x="37615" y="2850483"/>
                  </a:lnTo>
                  <a:lnTo>
                    <a:pt x="21519" y="2806506"/>
                  </a:lnTo>
                  <a:lnTo>
                    <a:pt x="9724" y="2760634"/>
                  </a:lnTo>
                  <a:lnTo>
                    <a:pt x="2471" y="2713108"/>
                  </a:lnTo>
                  <a:lnTo>
                    <a:pt x="0" y="2664168"/>
                  </a:lnTo>
                  <a:lnTo>
                    <a:pt x="0" y="478658"/>
                  </a:lnTo>
                  <a:lnTo>
                    <a:pt x="2471" y="429718"/>
                  </a:lnTo>
                  <a:lnTo>
                    <a:pt x="9724" y="382191"/>
                  </a:lnTo>
                  <a:lnTo>
                    <a:pt x="21519" y="336319"/>
                  </a:lnTo>
                  <a:lnTo>
                    <a:pt x="37615" y="292342"/>
                  </a:lnTo>
                  <a:lnTo>
                    <a:pt x="57771" y="250501"/>
                  </a:lnTo>
                  <a:lnTo>
                    <a:pt x="81747" y="211035"/>
                  </a:lnTo>
                  <a:lnTo>
                    <a:pt x="109302" y="174186"/>
                  </a:lnTo>
                  <a:lnTo>
                    <a:pt x="140196" y="140195"/>
                  </a:lnTo>
                  <a:lnTo>
                    <a:pt x="174187" y="109301"/>
                  </a:lnTo>
                  <a:lnTo>
                    <a:pt x="211036" y="81746"/>
                  </a:lnTo>
                  <a:lnTo>
                    <a:pt x="250502" y="57771"/>
                  </a:lnTo>
                  <a:lnTo>
                    <a:pt x="292344" y="37615"/>
                  </a:lnTo>
                  <a:lnTo>
                    <a:pt x="336321" y="21519"/>
                  </a:lnTo>
                  <a:lnTo>
                    <a:pt x="382193" y="9724"/>
                  </a:lnTo>
                  <a:lnTo>
                    <a:pt x="429721" y="2471"/>
                  </a:lnTo>
                  <a:lnTo>
                    <a:pt x="478658" y="0"/>
                  </a:lnTo>
                  <a:lnTo>
                    <a:pt x="2393235" y="0"/>
                  </a:lnTo>
                  <a:lnTo>
                    <a:pt x="2442174" y="2471"/>
                  </a:lnTo>
                  <a:lnTo>
                    <a:pt x="2489701" y="9724"/>
                  </a:lnTo>
                  <a:lnTo>
                    <a:pt x="2535573" y="21519"/>
                  </a:lnTo>
                  <a:lnTo>
                    <a:pt x="2579550" y="37615"/>
                  </a:lnTo>
                  <a:lnTo>
                    <a:pt x="2621391" y="57771"/>
                  </a:lnTo>
                  <a:lnTo>
                    <a:pt x="2660857" y="81747"/>
                  </a:lnTo>
                  <a:lnTo>
                    <a:pt x="2697706" y="109302"/>
                  </a:lnTo>
                  <a:lnTo>
                    <a:pt x="2731697" y="140196"/>
                  </a:lnTo>
                  <a:lnTo>
                    <a:pt x="2762591" y="174187"/>
                  </a:lnTo>
                  <a:lnTo>
                    <a:pt x="2790146" y="211036"/>
                  </a:lnTo>
                  <a:lnTo>
                    <a:pt x="2814121" y="250501"/>
                  </a:lnTo>
                  <a:lnTo>
                    <a:pt x="2834278" y="292343"/>
                  </a:lnTo>
                  <a:lnTo>
                    <a:pt x="2850373" y="336320"/>
                  </a:lnTo>
                  <a:lnTo>
                    <a:pt x="2862168" y="382192"/>
                  </a:lnTo>
                  <a:lnTo>
                    <a:pt x="2869422" y="429718"/>
                  </a:lnTo>
                  <a:lnTo>
                    <a:pt x="2871893" y="478658"/>
                  </a:lnTo>
                  <a:lnTo>
                    <a:pt x="2871892" y="2664168"/>
                  </a:lnTo>
                  <a:lnTo>
                    <a:pt x="2869421" y="2713108"/>
                  </a:lnTo>
                  <a:lnTo>
                    <a:pt x="2862168" y="2760635"/>
                  </a:lnTo>
                  <a:lnTo>
                    <a:pt x="2850373" y="2806507"/>
                  </a:lnTo>
                  <a:lnTo>
                    <a:pt x="2834277" y="2850484"/>
                  </a:lnTo>
                  <a:lnTo>
                    <a:pt x="2814121" y="2892325"/>
                  </a:lnTo>
                  <a:lnTo>
                    <a:pt x="2790145" y="2931791"/>
                  </a:lnTo>
                  <a:lnTo>
                    <a:pt x="2762590" y="2968639"/>
                  </a:lnTo>
                  <a:lnTo>
                    <a:pt x="2731696" y="3002631"/>
                  </a:lnTo>
                  <a:lnTo>
                    <a:pt x="2697705" y="3033524"/>
                  </a:lnTo>
                  <a:lnTo>
                    <a:pt x="2660856" y="3061079"/>
                  </a:lnTo>
                  <a:lnTo>
                    <a:pt x="2621391" y="3085055"/>
                  </a:lnTo>
                  <a:lnTo>
                    <a:pt x="2579549" y="3105211"/>
                  </a:lnTo>
                  <a:lnTo>
                    <a:pt x="2535572" y="3121307"/>
                  </a:lnTo>
                  <a:lnTo>
                    <a:pt x="2489700" y="3133102"/>
                  </a:lnTo>
                  <a:lnTo>
                    <a:pt x="2442173" y="3140355"/>
                  </a:lnTo>
                  <a:lnTo>
                    <a:pt x="2393235" y="3142826"/>
                  </a:lnTo>
                  <a:lnTo>
                    <a:pt x="478659" y="3142826"/>
                  </a:lnTo>
                  <a:close/>
                </a:path>
                <a:path w="2872104" h="3143250">
                  <a:moveTo>
                    <a:pt x="2871893" y="2664168"/>
                  </a:moveTo>
                  <a:close/>
                </a:path>
              </a:pathLst>
            </a:custGeom>
            <a:solidFill>
              <a:srgbClr val="D9DFFF">
                <a:alpha val="90194"/>
              </a:srgbClr>
            </a:solidFill>
          </p:spPr>
          <p:txBody>
            <a:bodyPr wrap="square" lIns="0" tIns="0" rIns="0" bIns="0" rtlCol="0"/>
            <a:lstStyle/>
            <a:p/>
          </p:txBody>
        </p:sp>
        <p:sp>
          <p:nvSpPr>
            <p:cNvPr id="19" name="object 19"/>
            <p:cNvSpPr/>
            <p:nvPr/>
          </p:nvSpPr>
          <p:spPr>
            <a:xfrm>
              <a:off x="8515256" y="2619048"/>
              <a:ext cx="2872105" cy="3143250"/>
            </a:xfrm>
            <a:custGeom>
              <a:rect l="l" t="t" r="r" b="b"/>
              <a:pathLst>
                <a:path w="2872104" h="3143250">
                  <a:moveTo>
                    <a:pt x="0" y="478658"/>
                  </a:moveTo>
                  <a:lnTo>
                    <a:pt x="2471" y="429718"/>
                  </a:lnTo>
                  <a:lnTo>
                    <a:pt x="9724" y="382192"/>
                  </a:lnTo>
                  <a:lnTo>
                    <a:pt x="21519" y="336320"/>
                  </a:lnTo>
                  <a:lnTo>
                    <a:pt x="37615" y="292343"/>
                  </a:lnTo>
                  <a:lnTo>
                    <a:pt x="57771" y="250501"/>
                  </a:lnTo>
                  <a:lnTo>
                    <a:pt x="81747" y="211036"/>
                  </a:lnTo>
                  <a:lnTo>
                    <a:pt x="109302" y="174187"/>
                  </a:lnTo>
                  <a:lnTo>
                    <a:pt x="140195" y="140196"/>
                  </a:lnTo>
                  <a:lnTo>
                    <a:pt x="174187" y="109302"/>
                  </a:lnTo>
                  <a:lnTo>
                    <a:pt x="211035" y="81747"/>
                  </a:lnTo>
                  <a:lnTo>
                    <a:pt x="250501" y="57771"/>
                  </a:lnTo>
                  <a:lnTo>
                    <a:pt x="292342" y="37615"/>
                  </a:lnTo>
                  <a:lnTo>
                    <a:pt x="336319" y="21519"/>
                  </a:lnTo>
                  <a:lnTo>
                    <a:pt x="382191" y="9724"/>
                  </a:lnTo>
                  <a:lnTo>
                    <a:pt x="429718" y="2471"/>
                  </a:lnTo>
                  <a:lnTo>
                    <a:pt x="478658" y="0"/>
                  </a:lnTo>
                  <a:lnTo>
                    <a:pt x="2393235" y="0"/>
                  </a:lnTo>
                  <a:lnTo>
                    <a:pt x="2442173" y="2471"/>
                  </a:lnTo>
                  <a:lnTo>
                    <a:pt x="2489700" y="9724"/>
                  </a:lnTo>
                  <a:lnTo>
                    <a:pt x="2535572" y="21519"/>
                  </a:lnTo>
                  <a:lnTo>
                    <a:pt x="2579549" y="37615"/>
                  </a:lnTo>
                  <a:lnTo>
                    <a:pt x="2621391" y="57771"/>
                  </a:lnTo>
                  <a:lnTo>
                    <a:pt x="2660856" y="81746"/>
                  </a:lnTo>
                  <a:lnTo>
                    <a:pt x="2697705" y="109301"/>
                  </a:lnTo>
                  <a:lnTo>
                    <a:pt x="2731696" y="140195"/>
                  </a:lnTo>
                  <a:lnTo>
                    <a:pt x="2762590" y="174186"/>
                  </a:lnTo>
                  <a:lnTo>
                    <a:pt x="2790145" y="211035"/>
                  </a:lnTo>
                  <a:lnTo>
                    <a:pt x="2814121" y="250501"/>
                  </a:lnTo>
                  <a:lnTo>
                    <a:pt x="2834277" y="292342"/>
                  </a:lnTo>
                  <a:lnTo>
                    <a:pt x="2850373" y="336319"/>
                  </a:lnTo>
                  <a:lnTo>
                    <a:pt x="2862168" y="382191"/>
                  </a:lnTo>
                  <a:lnTo>
                    <a:pt x="2869422" y="429718"/>
                  </a:lnTo>
                  <a:lnTo>
                    <a:pt x="2871893" y="478658"/>
                  </a:lnTo>
                  <a:lnTo>
                    <a:pt x="2871893" y="2664168"/>
                  </a:lnTo>
                  <a:lnTo>
                    <a:pt x="2869421" y="2713108"/>
                  </a:lnTo>
                  <a:lnTo>
                    <a:pt x="2862168" y="2760634"/>
                  </a:lnTo>
                  <a:lnTo>
                    <a:pt x="2850373" y="2806506"/>
                  </a:lnTo>
                  <a:lnTo>
                    <a:pt x="2834277" y="2850483"/>
                  </a:lnTo>
                  <a:lnTo>
                    <a:pt x="2814121" y="2892325"/>
                  </a:lnTo>
                  <a:lnTo>
                    <a:pt x="2790145" y="2931790"/>
                  </a:lnTo>
                  <a:lnTo>
                    <a:pt x="2762590" y="2968639"/>
                  </a:lnTo>
                  <a:lnTo>
                    <a:pt x="2731697" y="3002630"/>
                  </a:lnTo>
                  <a:lnTo>
                    <a:pt x="2697705" y="3033524"/>
                  </a:lnTo>
                  <a:lnTo>
                    <a:pt x="2660857" y="3061079"/>
                  </a:lnTo>
                  <a:lnTo>
                    <a:pt x="2621391" y="3085055"/>
                  </a:lnTo>
                  <a:lnTo>
                    <a:pt x="2579550" y="3105211"/>
                  </a:lnTo>
                  <a:lnTo>
                    <a:pt x="2535573" y="3121307"/>
                  </a:lnTo>
                  <a:lnTo>
                    <a:pt x="2489701" y="3133101"/>
                  </a:lnTo>
                  <a:lnTo>
                    <a:pt x="2442175" y="3140355"/>
                  </a:lnTo>
                  <a:lnTo>
                    <a:pt x="2393235" y="3142826"/>
                  </a:lnTo>
                  <a:lnTo>
                    <a:pt x="478659" y="3142826"/>
                  </a:lnTo>
                  <a:lnTo>
                    <a:pt x="429719" y="3140355"/>
                  </a:lnTo>
                  <a:lnTo>
                    <a:pt x="382192" y="3133102"/>
                  </a:lnTo>
                  <a:lnTo>
                    <a:pt x="336320" y="3121307"/>
                  </a:lnTo>
                  <a:lnTo>
                    <a:pt x="292343" y="3105211"/>
                  </a:lnTo>
                  <a:lnTo>
                    <a:pt x="250502" y="3085055"/>
                  </a:lnTo>
                  <a:lnTo>
                    <a:pt x="211036" y="3061079"/>
                  </a:lnTo>
                  <a:lnTo>
                    <a:pt x="174187" y="3033524"/>
                  </a:lnTo>
                  <a:lnTo>
                    <a:pt x="140196" y="3002631"/>
                  </a:lnTo>
                  <a:lnTo>
                    <a:pt x="109302" y="2968639"/>
                  </a:lnTo>
                  <a:lnTo>
                    <a:pt x="81747" y="2931791"/>
                  </a:lnTo>
                  <a:lnTo>
                    <a:pt x="57771" y="2892325"/>
                  </a:lnTo>
                  <a:lnTo>
                    <a:pt x="37615" y="2850484"/>
                  </a:lnTo>
                  <a:lnTo>
                    <a:pt x="21519" y="2806507"/>
                  </a:lnTo>
                  <a:lnTo>
                    <a:pt x="9724" y="2760635"/>
                  </a:lnTo>
                  <a:lnTo>
                    <a:pt x="2471" y="2713108"/>
                  </a:lnTo>
                  <a:lnTo>
                    <a:pt x="0" y="2664168"/>
                  </a:lnTo>
                  <a:lnTo>
                    <a:pt x="0" y="478658"/>
                  </a:lnTo>
                  <a:close/>
                </a:path>
              </a:pathLst>
            </a:custGeom>
            <a:ln w="19050">
              <a:solidFill>
                <a:srgbClr val="405DFF"/>
              </a:solidFill>
            </a:ln>
          </p:spPr>
          <p:txBody>
            <a:bodyPr wrap="square" lIns="0" tIns="0" rIns="0" bIns="0" rtlCol="0"/>
            <a:lstStyle/>
            <a:p/>
          </p:txBody>
        </p:sp>
      </p:grpSp>
      <p:sp>
        <p:nvSpPr>
          <p:cNvPr id="20" name="object 20"/>
          <p:cNvSpPr/>
          <p:nvPr/>
        </p:nvSpPr>
        <p:spPr>
          <a:xfrm>
            <a:off x="3734987" y="1845394"/>
            <a:ext cx="509905" cy="509905"/>
          </a:xfrm>
          <a:custGeom>
            <a:rect l="l" t="t" r="r" b="b"/>
            <a:pathLst>
              <a:path w="509904" h="509905">
                <a:moveTo>
                  <a:pt x="254677" y="509354"/>
                </a:moveTo>
                <a:lnTo>
                  <a:pt x="254677" y="382016"/>
                </a:lnTo>
                <a:lnTo>
                  <a:pt x="0" y="382016"/>
                </a:lnTo>
                <a:lnTo>
                  <a:pt x="0" y="127338"/>
                </a:lnTo>
                <a:lnTo>
                  <a:pt x="254677" y="127338"/>
                </a:lnTo>
                <a:lnTo>
                  <a:pt x="254677" y="0"/>
                </a:lnTo>
                <a:lnTo>
                  <a:pt x="509354" y="254677"/>
                </a:lnTo>
                <a:lnTo>
                  <a:pt x="254677" y="509354"/>
                </a:lnTo>
                <a:close/>
              </a:path>
            </a:pathLst>
          </a:custGeom>
          <a:solidFill>
            <a:srgbClr val="00B6FF"/>
          </a:solidFill>
        </p:spPr>
        <p:txBody>
          <a:bodyPr wrap="square" lIns="0" tIns="0" rIns="0" bIns="0" rtlCol="0"/>
          <a:lstStyle/>
          <a:p/>
        </p:txBody>
      </p:sp>
      <p:sp>
        <p:nvSpPr>
          <p:cNvPr id="21" name="object 21"/>
          <p:cNvSpPr/>
          <p:nvPr/>
        </p:nvSpPr>
        <p:spPr>
          <a:xfrm>
            <a:off x="7434233" y="1784899"/>
            <a:ext cx="509905" cy="509905"/>
          </a:xfrm>
          <a:custGeom>
            <a:rect l="l" t="t" r="r" b="b"/>
            <a:pathLst>
              <a:path w="509904" h="509905">
                <a:moveTo>
                  <a:pt x="254677" y="509354"/>
                </a:moveTo>
                <a:lnTo>
                  <a:pt x="254677" y="382016"/>
                </a:lnTo>
                <a:lnTo>
                  <a:pt x="0" y="382016"/>
                </a:lnTo>
                <a:lnTo>
                  <a:pt x="0" y="127338"/>
                </a:lnTo>
                <a:lnTo>
                  <a:pt x="254677" y="127338"/>
                </a:lnTo>
                <a:lnTo>
                  <a:pt x="254677" y="0"/>
                </a:lnTo>
                <a:lnTo>
                  <a:pt x="509354" y="254677"/>
                </a:lnTo>
                <a:lnTo>
                  <a:pt x="254677" y="509354"/>
                </a:lnTo>
                <a:close/>
              </a:path>
            </a:pathLst>
          </a:custGeom>
          <a:solidFill>
            <a:srgbClr val="00B6FF"/>
          </a:solidFill>
        </p:spPr>
        <p:txBody>
          <a:bodyPr wrap="square" lIns="0" tIns="0" rIns="0" bIns="0" rtlCol="0"/>
          <a:lstStyle/>
          <a:p/>
        </p:txBody>
      </p:sp>
      <p:sp>
        <p:nvSpPr>
          <p:cNvPr id="22" name="object 22"/>
          <p:cNvSpPr txBox="1"/>
          <p:nvPr/>
        </p:nvSpPr>
        <p:spPr>
          <a:xfrm>
            <a:off x="1525375" y="1738708"/>
            <a:ext cx="2254250" cy="2576830"/>
          </a:xfrm>
          <a:prstGeom prst="rect">
            <a:avLst/>
          </a:prstGeom>
        </p:spPr>
        <p:txBody>
          <a:bodyPr vert="horz" wrap="square" lIns="0" tIns="15875" rIns="0" bIns="0" rtlCol="0">
            <a:spAutoFit/>
          </a:bodyPr>
          <a:lstStyle/>
          <a:p>
            <a:pPr marL="226695">
              <a:lnSpc>
                <a:spcPct val="100000"/>
              </a:lnSpc>
              <a:spcBef>
                <a:spcPts val="125"/>
              </a:spcBef>
            </a:pPr>
            <a:r>
              <a:rPr sz="5750" b="1" spc="-25">
                <a:solidFill>
                  <a:srgbClr val="FFFFFF"/>
                </a:solidFill>
                <a:latin typeface="微软雅黑"/>
                <a:cs typeface="微软雅黑"/>
              </a:rPr>
              <a:t>01</a:t>
            </a:r>
            <a:endParaRPr sz="5750">
              <a:latin typeface="微软雅黑"/>
              <a:cs typeface="微软雅黑"/>
            </a:endParaRPr>
          </a:p>
          <a:p>
            <a:pPr marL="12700" marR="5080" algn="just">
              <a:lnSpc>
                <a:spcPct val="150000"/>
              </a:lnSpc>
              <a:spcBef>
                <a:spcPts val="3440"/>
              </a:spcBef>
            </a:pPr>
            <a:r>
              <a:rPr sz="1350" spc="-5">
                <a:solidFill>
                  <a:srgbClr val="061C40"/>
                </a:solidFill>
                <a:latin typeface="微软雅黑"/>
                <a:cs typeface="微软雅黑"/>
              </a:rPr>
              <a:t>随着消费者需求的多样化和个性化趋势的加强，润肤护肤品市场的竞争将更加激烈和多元</a:t>
            </a:r>
            <a:r>
              <a:rPr sz="1350" spc="-25">
                <a:solidFill>
                  <a:srgbClr val="061C40"/>
                </a:solidFill>
                <a:latin typeface="微软雅黑"/>
                <a:cs typeface="微软雅黑"/>
              </a:rPr>
              <a:t>化。</a:t>
            </a:r>
            <a:endParaRPr sz="1350">
              <a:latin typeface="微软雅黑"/>
              <a:cs typeface="微软雅黑"/>
            </a:endParaRPr>
          </a:p>
        </p:txBody>
      </p:sp>
      <p:sp>
        <p:nvSpPr>
          <p:cNvPr id="23" name="object 23"/>
          <p:cNvSpPr txBox="1"/>
          <p:nvPr/>
        </p:nvSpPr>
        <p:spPr>
          <a:xfrm>
            <a:off x="5110960" y="1798991"/>
            <a:ext cx="2425700" cy="2207895"/>
          </a:xfrm>
          <a:prstGeom prst="rect">
            <a:avLst/>
          </a:prstGeom>
        </p:spPr>
        <p:txBody>
          <a:bodyPr vert="horz" wrap="square" lIns="0" tIns="15875" rIns="0" bIns="0" rtlCol="0">
            <a:spAutoFit/>
          </a:bodyPr>
          <a:lstStyle/>
          <a:p>
            <a:pPr marL="267970">
              <a:lnSpc>
                <a:spcPct val="100000"/>
              </a:lnSpc>
              <a:spcBef>
                <a:spcPts val="125"/>
              </a:spcBef>
            </a:pPr>
            <a:r>
              <a:rPr sz="5750" b="1" spc="-25">
                <a:solidFill>
                  <a:srgbClr val="FFFFFF"/>
                </a:solidFill>
                <a:latin typeface="微软雅黑"/>
                <a:cs typeface="微软雅黑"/>
              </a:rPr>
              <a:t>02</a:t>
            </a:r>
            <a:endParaRPr sz="5750">
              <a:latin typeface="微软雅黑"/>
              <a:cs typeface="微软雅黑"/>
            </a:endParaRPr>
          </a:p>
          <a:p>
            <a:pPr marL="12700" marR="5080">
              <a:lnSpc>
                <a:spcPct val="150000"/>
              </a:lnSpc>
              <a:spcBef>
                <a:spcPts val="2965"/>
              </a:spcBef>
            </a:pPr>
            <a:r>
              <a:rPr sz="1350" spc="-5">
                <a:solidFill>
                  <a:srgbClr val="061C40"/>
                </a:solidFill>
                <a:latin typeface="微软雅黑"/>
                <a:cs typeface="微软雅黑"/>
              </a:rPr>
              <a:t>新兴市场和本土品牌的崛起将</a:t>
            </a:r>
            <a:r>
              <a:rPr sz="1350" spc="-50">
                <a:solidFill>
                  <a:srgbClr val="061C40"/>
                </a:solidFill>
                <a:latin typeface="微软雅黑"/>
                <a:cs typeface="微软雅黑"/>
              </a:rPr>
              <a:t> </a:t>
            </a:r>
            <a:r>
              <a:rPr sz="1350" spc="-5">
                <a:solidFill>
                  <a:srgbClr val="061C40"/>
                </a:solidFill>
                <a:latin typeface="微软雅黑"/>
                <a:cs typeface="微软雅黑"/>
              </a:rPr>
              <a:t>对现有竞争格局产生冲击，推</a:t>
            </a:r>
            <a:r>
              <a:rPr sz="1350" spc="-50">
                <a:solidFill>
                  <a:srgbClr val="061C40"/>
                </a:solidFill>
                <a:latin typeface="微软雅黑"/>
                <a:cs typeface="微软雅黑"/>
              </a:rPr>
              <a:t> </a:t>
            </a:r>
            <a:r>
              <a:rPr sz="1350" spc="-5">
                <a:solidFill>
                  <a:srgbClr val="061C40"/>
                </a:solidFill>
                <a:latin typeface="微软雅黑"/>
                <a:cs typeface="微软雅黑"/>
              </a:rPr>
              <a:t>动市场向更加均衡的方向发展。</a:t>
            </a:r>
            <a:endParaRPr sz="1350">
              <a:latin typeface="微软雅黑"/>
              <a:cs typeface="微软雅黑"/>
            </a:endParaRPr>
          </a:p>
        </p:txBody>
      </p:sp>
      <p:sp>
        <p:nvSpPr>
          <p:cNvPr id="24" name="object 24"/>
          <p:cNvSpPr txBox="1"/>
          <p:nvPr/>
        </p:nvSpPr>
        <p:spPr>
          <a:xfrm>
            <a:off x="8843067" y="1762539"/>
            <a:ext cx="2254250" cy="2552700"/>
          </a:xfrm>
          <a:prstGeom prst="rect">
            <a:avLst/>
          </a:prstGeom>
        </p:spPr>
        <p:txBody>
          <a:bodyPr vert="horz" wrap="square" lIns="0" tIns="15875" rIns="0" bIns="0" rtlCol="0">
            <a:spAutoFit/>
          </a:bodyPr>
          <a:lstStyle/>
          <a:p>
            <a:pPr marL="234315">
              <a:lnSpc>
                <a:spcPct val="100000"/>
              </a:lnSpc>
              <a:spcBef>
                <a:spcPts val="125"/>
              </a:spcBef>
            </a:pPr>
            <a:r>
              <a:rPr sz="5750" b="1" spc="-25">
                <a:solidFill>
                  <a:srgbClr val="FFFFFF"/>
                </a:solidFill>
                <a:latin typeface="微软雅黑"/>
                <a:cs typeface="微软雅黑"/>
              </a:rPr>
              <a:t>03</a:t>
            </a:r>
            <a:endParaRPr sz="5750">
              <a:latin typeface="微软雅黑"/>
              <a:cs typeface="微软雅黑"/>
            </a:endParaRPr>
          </a:p>
          <a:p>
            <a:pPr marL="12700" marR="5080" algn="just">
              <a:lnSpc>
                <a:spcPct val="150000"/>
              </a:lnSpc>
              <a:spcBef>
                <a:spcPts val="3250"/>
              </a:spcBef>
            </a:pPr>
            <a:r>
              <a:rPr sz="1350" spc="-5">
                <a:solidFill>
                  <a:srgbClr val="061C40"/>
                </a:solidFill>
                <a:latin typeface="微软雅黑"/>
                <a:cs typeface="微软雅黑"/>
              </a:rPr>
              <a:t>品牌间的合作与整合将成为未来发展的重要趋势，以实现资源共享、降低成本并提升市场</a:t>
            </a:r>
            <a:r>
              <a:rPr sz="1350" spc="-15">
                <a:solidFill>
                  <a:srgbClr val="061C40"/>
                </a:solidFill>
                <a:latin typeface="微软雅黑"/>
                <a:cs typeface="微软雅黑"/>
              </a:rPr>
              <a:t>竞争力。</a:t>
            </a:r>
            <a:endParaRPr sz="1350">
              <a:latin typeface="微软雅黑"/>
              <a:cs typeface="微软雅黑"/>
            </a:endParaRPr>
          </a:p>
        </p:txBody>
      </p:sp>
      <p:grpSp>
        <p:nvGrpSpPr>
          <p:cNvPr id="25" name="object 25"/>
          <p:cNvGrpSpPr/>
          <p:nvPr/>
        </p:nvGrpSpPr>
        <p:grpSpPr>
          <a:xfrm>
            <a:off x="454963" y="331167"/>
            <a:ext cx="515620" cy="440055"/>
            <a:chOff x="454963" y="331167"/>
            <a:chExt cx="515620" cy="440055"/>
          </a:xfrm>
        </p:grpSpPr>
        <p:pic>
          <p:nvPicPr>
            <p:cNvPr id="26" name="object 26"/>
            <p:cNvPicPr/>
            <p:nvPr/>
          </p:nvPicPr>
          <p:blipFill>
            <a:blip r:embed="rId4"/>
            <a:stretch>
              <a:fillRect/>
            </a:stretch>
          </p:blipFill>
          <p:spPr>
            <a:xfrm>
              <a:off x="454963" y="331167"/>
              <a:ext cx="84147" cy="84146"/>
            </a:xfrm>
            <a:prstGeom prst="rect">
              <a:avLst/>
            </a:prstGeom>
          </p:spPr>
        </p:pic>
        <p:pic>
          <p:nvPicPr>
            <p:cNvPr id="27" name="object 27"/>
            <p:cNvPicPr/>
            <p:nvPr/>
          </p:nvPicPr>
          <p:blipFill>
            <a:blip r:embed="rId5"/>
            <a:stretch>
              <a:fillRect/>
            </a:stretch>
          </p:blipFill>
          <p:spPr>
            <a:xfrm>
              <a:off x="575049" y="337742"/>
              <a:ext cx="78137" cy="78136"/>
            </a:xfrm>
            <a:prstGeom prst="rect">
              <a:avLst/>
            </a:prstGeom>
          </p:spPr>
        </p:pic>
        <p:pic>
          <p:nvPicPr>
            <p:cNvPr id="28" name="object 28"/>
            <p:cNvPicPr/>
            <p:nvPr/>
          </p:nvPicPr>
          <p:blipFill>
            <a:blip r:embed="rId6"/>
            <a:stretch>
              <a:fillRect/>
            </a:stretch>
          </p:blipFill>
          <p:spPr>
            <a:xfrm>
              <a:off x="689124" y="339459"/>
              <a:ext cx="74704" cy="74703"/>
            </a:xfrm>
            <a:prstGeom prst="rect">
              <a:avLst/>
            </a:prstGeom>
          </p:spPr>
        </p:pic>
        <p:pic>
          <p:nvPicPr>
            <p:cNvPr id="29" name="object 29"/>
            <p:cNvPicPr/>
            <p:nvPr/>
          </p:nvPicPr>
          <p:blipFill>
            <a:blip r:embed="rId7"/>
            <a:stretch>
              <a:fillRect/>
            </a:stretch>
          </p:blipFill>
          <p:spPr>
            <a:xfrm>
              <a:off x="799767" y="348429"/>
              <a:ext cx="69238" cy="69237"/>
            </a:xfrm>
            <a:prstGeom prst="rect">
              <a:avLst/>
            </a:prstGeom>
          </p:spPr>
        </p:pic>
        <p:pic>
          <p:nvPicPr>
            <p:cNvPr id="30" name="object 30"/>
            <p:cNvPicPr/>
            <p:nvPr/>
          </p:nvPicPr>
          <p:blipFill>
            <a:blip r:embed="rId8"/>
            <a:stretch>
              <a:fillRect/>
            </a:stretch>
          </p:blipFill>
          <p:spPr>
            <a:xfrm>
              <a:off x="904944" y="344296"/>
              <a:ext cx="65594" cy="65593"/>
            </a:xfrm>
            <a:prstGeom prst="rect">
              <a:avLst/>
            </a:prstGeom>
          </p:spPr>
        </p:pic>
        <p:pic>
          <p:nvPicPr>
            <p:cNvPr id="31" name="object 31"/>
            <p:cNvPicPr/>
            <p:nvPr/>
          </p:nvPicPr>
          <p:blipFill>
            <a:blip r:embed="rId9"/>
            <a:stretch>
              <a:fillRect/>
            </a:stretch>
          </p:blipFill>
          <p:spPr>
            <a:xfrm>
              <a:off x="454963" y="448941"/>
              <a:ext cx="84147" cy="84146"/>
            </a:xfrm>
            <a:prstGeom prst="rect">
              <a:avLst/>
            </a:prstGeom>
          </p:spPr>
        </p:pic>
        <p:pic>
          <p:nvPicPr>
            <p:cNvPr id="32" name="object 32"/>
            <p:cNvPicPr/>
            <p:nvPr/>
          </p:nvPicPr>
          <p:blipFill>
            <a:blip r:embed="rId5"/>
            <a:stretch>
              <a:fillRect/>
            </a:stretch>
          </p:blipFill>
          <p:spPr>
            <a:xfrm>
              <a:off x="575049" y="455516"/>
              <a:ext cx="78137" cy="78136"/>
            </a:xfrm>
            <a:prstGeom prst="rect">
              <a:avLst/>
            </a:prstGeom>
          </p:spPr>
        </p:pic>
        <p:pic>
          <p:nvPicPr>
            <p:cNvPr id="33" name="object 33"/>
            <p:cNvPicPr/>
            <p:nvPr/>
          </p:nvPicPr>
          <p:blipFill>
            <a:blip r:embed="rId6"/>
            <a:stretch>
              <a:fillRect/>
            </a:stretch>
          </p:blipFill>
          <p:spPr>
            <a:xfrm>
              <a:off x="689124" y="457232"/>
              <a:ext cx="74703" cy="74704"/>
            </a:xfrm>
            <a:prstGeom prst="rect">
              <a:avLst/>
            </a:prstGeom>
          </p:spPr>
        </p:pic>
        <p:pic>
          <p:nvPicPr>
            <p:cNvPr id="34" name="object 34"/>
            <p:cNvPicPr/>
            <p:nvPr/>
          </p:nvPicPr>
          <p:blipFill>
            <a:blip r:embed="rId10"/>
            <a:stretch>
              <a:fillRect/>
            </a:stretch>
          </p:blipFill>
          <p:spPr>
            <a:xfrm>
              <a:off x="799767" y="466202"/>
              <a:ext cx="69237" cy="69237"/>
            </a:xfrm>
            <a:prstGeom prst="rect">
              <a:avLst/>
            </a:prstGeom>
          </p:spPr>
        </p:pic>
        <p:pic>
          <p:nvPicPr>
            <p:cNvPr id="35" name="object 35"/>
            <p:cNvPicPr/>
            <p:nvPr/>
          </p:nvPicPr>
          <p:blipFill>
            <a:blip r:embed="rId8"/>
            <a:stretch>
              <a:fillRect/>
            </a:stretch>
          </p:blipFill>
          <p:spPr>
            <a:xfrm>
              <a:off x="904944" y="462069"/>
              <a:ext cx="65594" cy="65594"/>
            </a:xfrm>
            <a:prstGeom prst="rect">
              <a:avLst/>
            </a:prstGeom>
          </p:spPr>
        </p:pic>
        <p:pic>
          <p:nvPicPr>
            <p:cNvPr id="36" name="object 36"/>
            <p:cNvPicPr/>
            <p:nvPr/>
          </p:nvPicPr>
          <p:blipFill>
            <a:blip r:embed="rId9"/>
            <a:stretch>
              <a:fillRect/>
            </a:stretch>
          </p:blipFill>
          <p:spPr>
            <a:xfrm>
              <a:off x="454963" y="566714"/>
              <a:ext cx="84147" cy="84146"/>
            </a:xfrm>
            <a:prstGeom prst="rect">
              <a:avLst/>
            </a:prstGeom>
          </p:spPr>
        </p:pic>
        <p:pic>
          <p:nvPicPr>
            <p:cNvPr id="37" name="object 37"/>
            <p:cNvPicPr/>
            <p:nvPr/>
          </p:nvPicPr>
          <p:blipFill>
            <a:blip r:embed="rId11"/>
            <a:stretch>
              <a:fillRect/>
            </a:stretch>
          </p:blipFill>
          <p:spPr>
            <a:xfrm>
              <a:off x="575049" y="573290"/>
              <a:ext cx="78137" cy="78136"/>
            </a:xfrm>
            <a:prstGeom prst="rect">
              <a:avLst/>
            </a:prstGeom>
          </p:spPr>
        </p:pic>
        <p:pic>
          <p:nvPicPr>
            <p:cNvPr id="38" name="object 38"/>
            <p:cNvPicPr/>
            <p:nvPr/>
          </p:nvPicPr>
          <p:blipFill>
            <a:blip r:embed="rId12"/>
            <a:stretch>
              <a:fillRect/>
            </a:stretch>
          </p:blipFill>
          <p:spPr>
            <a:xfrm>
              <a:off x="689124" y="575006"/>
              <a:ext cx="74703" cy="74704"/>
            </a:xfrm>
            <a:prstGeom prst="rect">
              <a:avLst/>
            </a:prstGeom>
          </p:spPr>
        </p:pic>
        <p:pic>
          <p:nvPicPr>
            <p:cNvPr id="39" name="object 39"/>
            <p:cNvPicPr/>
            <p:nvPr/>
          </p:nvPicPr>
          <p:blipFill>
            <a:blip r:embed="rId10"/>
            <a:stretch>
              <a:fillRect/>
            </a:stretch>
          </p:blipFill>
          <p:spPr>
            <a:xfrm>
              <a:off x="799767" y="583976"/>
              <a:ext cx="69237" cy="69237"/>
            </a:xfrm>
            <a:prstGeom prst="rect">
              <a:avLst/>
            </a:prstGeom>
          </p:spPr>
        </p:pic>
        <p:pic>
          <p:nvPicPr>
            <p:cNvPr id="40" name="object 40"/>
            <p:cNvPicPr/>
            <p:nvPr/>
          </p:nvPicPr>
          <p:blipFill>
            <a:blip r:embed="rId8"/>
            <a:stretch>
              <a:fillRect/>
            </a:stretch>
          </p:blipFill>
          <p:spPr>
            <a:xfrm>
              <a:off x="904944" y="579843"/>
              <a:ext cx="65594" cy="65594"/>
            </a:xfrm>
            <a:prstGeom prst="rect">
              <a:avLst/>
            </a:prstGeom>
          </p:spPr>
        </p:pic>
        <p:pic>
          <p:nvPicPr>
            <p:cNvPr id="41" name="object 41"/>
            <p:cNvPicPr/>
            <p:nvPr/>
          </p:nvPicPr>
          <p:blipFill>
            <a:blip r:embed="rId4"/>
            <a:stretch>
              <a:fillRect/>
            </a:stretch>
          </p:blipFill>
          <p:spPr>
            <a:xfrm>
              <a:off x="454963" y="684488"/>
              <a:ext cx="84147" cy="84146"/>
            </a:xfrm>
            <a:prstGeom prst="rect">
              <a:avLst/>
            </a:prstGeom>
          </p:spPr>
        </p:pic>
        <p:pic>
          <p:nvPicPr>
            <p:cNvPr id="42" name="object 42"/>
            <p:cNvPicPr/>
            <p:nvPr/>
          </p:nvPicPr>
          <p:blipFill>
            <a:blip r:embed="rId11"/>
            <a:stretch>
              <a:fillRect/>
            </a:stretch>
          </p:blipFill>
          <p:spPr>
            <a:xfrm>
              <a:off x="575049" y="691063"/>
              <a:ext cx="78137" cy="78136"/>
            </a:xfrm>
            <a:prstGeom prst="rect">
              <a:avLst/>
            </a:prstGeom>
          </p:spPr>
        </p:pic>
        <p:pic>
          <p:nvPicPr>
            <p:cNvPr id="43" name="object 43"/>
            <p:cNvPicPr/>
            <p:nvPr/>
          </p:nvPicPr>
          <p:blipFill>
            <a:blip r:embed="rId6"/>
            <a:stretch>
              <a:fillRect/>
            </a:stretch>
          </p:blipFill>
          <p:spPr>
            <a:xfrm>
              <a:off x="689124" y="692780"/>
              <a:ext cx="74703" cy="74704"/>
            </a:xfrm>
            <a:prstGeom prst="rect">
              <a:avLst/>
            </a:prstGeom>
          </p:spPr>
        </p:pic>
        <p:pic>
          <p:nvPicPr>
            <p:cNvPr id="44" name="object 44"/>
            <p:cNvPicPr/>
            <p:nvPr/>
          </p:nvPicPr>
          <p:blipFill>
            <a:blip r:embed="rId7"/>
            <a:stretch>
              <a:fillRect/>
            </a:stretch>
          </p:blipFill>
          <p:spPr>
            <a:xfrm>
              <a:off x="799767" y="701750"/>
              <a:ext cx="69237" cy="69237"/>
            </a:xfrm>
            <a:prstGeom prst="rect">
              <a:avLst/>
            </a:prstGeom>
          </p:spPr>
        </p:pic>
        <p:pic>
          <p:nvPicPr>
            <p:cNvPr id="45" name="object 45"/>
            <p:cNvPicPr/>
            <p:nvPr/>
          </p:nvPicPr>
          <p:blipFill>
            <a:blip r:embed="rId8"/>
            <a:stretch>
              <a:fillRect/>
            </a:stretch>
          </p:blipFill>
          <p:spPr>
            <a:xfrm>
              <a:off x="904944" y="697617"/>
              <a:ext cx="65594" cy="65594"/>
            </a:xfrm>
            <a:prstGeom prst="rect">
              <a:avLst/>
            </a:prstGeom>
          </p:spPr>
        </p:pic>
      </p:grpSp>
      <p:sp>
        <p:nvSpPr>
          <p:cNvPr id="46" name="object 46"/>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未来竞争格局预测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88504" y="1723357"/>
            <a:ext cx="929005" cy="905510"/>
          </a:xfrm>
          <a:prstGeom prst="rect">
            <a:avLst/>
          </a:prstGeom>
        </p:spPr>
        <p:txBody>
          <a:bodyPr vert="horz" wrap="square" lIns="0" tIns="15875" rIns="0" bIns="0" rtlCol="0">
            <a:spAutoFit/>
          </a:bodyPr>
          <a:lstStyle/>
          <a:p>
            <a:pPr marL="12700">
              <a:lnSpc>
                <a:spcPct val="100000"/>
              </a:lnSpc>
              <a:spcBef>
                <a:spcPts val="125"/>
              </a:spcBef>
            </a:pPr>
            <a:r>
              <a:rPr sz="5750" b="1" spc="-25">
                <a:solidFill>
                  <a:srgbClr val="FFFFFF"/>
                </a:solidFill>
                <a:latin typeface="微软雅黑"/>
                <a:cs typeface="微软雅黑"/>
              </a:rPr>
              <a:t>03</a:t>
            </a:r>
            <a:endParaRPr sz="5750">
              <a:latin typeface="微软雅黑"/>
              <a:cs typeface="微软雅黑"/>
            </a:endParaRPr>
          </a:p>
        </p:txBody>
      </p:sp>
      <p:sp>
        <p:nvSpPr>
          <p:cNvPr id="3" name="object 3"/>
          <p:cNvSpPr txBox="1">
            <a:spLocks noGrp="1"/>
          </p:cNvSpPr>
          <p:nvPr>
            <p:ph type="title"/>
          </p:nvPr>
        </p:nvSpPr>
        <p:spPr>
          <a:xfrm>
            <a:off x="588504" y="2967753"/>
            <a:ext cx="5940425" cy="1792605"/>
          </a:xfrm>
          <a:prstGeom prst="rect">
            <a:avLst/>
          </a:prstGeom>
        </p:spPr>
        <p:txBody>
          <a:bodyPr vert="horz" wrap="square" lIns="0" tIns="12065" rIns="0" bIns="0" rtlCol="0">
            <a:spAutoFit/>
          </a:bodyPr>
          <a:lstStyle/>
          <a:p>
            <a:pPr marL="12700" marR="5080">
              <a:lnSpc>
                <a:spcPct val="112500"/>
              </a:lnSpc>
              <a:spcBef>
                <a:spcPts val="95"/>
              </a:spcBef>
            </a:pPr>
            <a:r>
              <a:rPr sz="5150" spc="-10">
                <a:solidFill>
                  <a:srgbClr val="FFFFFF"/>
                </a:solidFill>
              </a:rPr>
              <a:t>产业链结构与优化探</a:t>
            </a:r>
            <a:r>
              <a:rPr sz="5150" spc="-50">
                <a:solidFill>
                  <a:srgbClr val="FFFFFF"/>
                </a:solidFill>
              </a:rPr>
              <a:t>讨</a:t>
            </a:r>
            <a:endParaRPr sz="515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405DFF"/>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381474" y="2092524"/>
            <a:ext cx="20923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天然植物提取</a:t>
            </a:r>
            <a:r>
              <a:rPr sz="2300" b="1" spc="-50">
                <a:solidFill>
                  <a:srgbClr val="FFFFFF"/>
                </a:solidFill>
                <a:latin typeface="微软雅黑"/>
                <a:cs typeface="微软雅黑"/>
              </a:rPr>
              <a:t>物</a:t>
            </a:r>
            <a:endParaRPr sz="2300">
              <a:latin typeface="微软雅黑"/>
              <a:cs typeface="微软雅黑"/>
            </a:endParaRPr>
          </a:p>
        </p:txBody>
      </p:sp>
      <p:sp>
        <p:nvSpPr>
          <p:cNvPr id="6" name="object 6"/>
          <p:cNvSpPr txBox="1"/>
          <p:nvPr/>
        </p:nvSpPr>
        <p:spPr>
          <a:xfrm>
            <a:off x="1005585" y="2995162"/>
            <a:ext cx="2692400" cy="13970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随着消费者对天然、有机产品的偏好增加，天然植物提取物在润肤护肤品中的使用越来越广泛，如芦荟、绿茶、薰衣草等。</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405DFF"/>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591972"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合成原</a:t>
            </a:r>
            <a:r>
              <a:rPr sz="2300" b="1" spc="-50">
                <a:solidFill>
                  <a:srgbClr val="FFFFFF"/>
                </a:solidFill>
                <a:latin typeface="微软雅黑"/>
                <a:cs typeface="微软雅黑"/>
              </a:rPr>
              <a:t>料</a:t>
            </a:r>
            <a:endParaRPr sz="2300">
              <a:latin typeface="微软雅黑"/>
              <a:cs typeface="微软雅黑"/>
            </a:endParaRPr>
          </a:p>
        </p:txBody>
      </p:sp>
      <p:sp>
        <p:nvSpPr>
          <p:cNvPr id="11" name="object 11"/>
          <p:cNvSpPr txBox="1"/>
          <p:nvPr/>
        </p:nvSpPr>
        <p:spPr>
          <a:xfrm>
            <a:off x="4773171" y="2995162"/>
            <a:ext cx="2882900" cy="10541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合成原料在护肤品中占据重要地</a:t>
            </a:r>
            <a:r>
              <a:rPr sz="1500" spc="-50">
                <a:solidFill>
                  <a:srgbClr val="FFFFFF"/>
                </a:solidFill>
                <a:latin typeface="微软雅黑"/>
                <a:cs typeface="微软雅黑"/>
              </a:rPr>
              <a:t> </a:t>
            </a:r>
            <a:r>
              <a:rPr sz="1500" spc="-5">
                <a:solidFill>
                  <a:srgbClr val="FFFFFF"/>
                </a:solidFill>
                <a:latin typeface="微软雅黑"/>
                <a:cs typeface="微软雅黑"/>
              </a:rPr>
              <a:t>位，如合成油脂、合成香料等，</a:t>
            </a:r>
            <a:r>
              <a:rPr sz="1500" spc="-50">
                <a:solidFill>
                  <a:srgbClr val="FFFFFF"/>
                </a:solidFill>
                <a:latin typeface="微软雅黑"/>
                <a:cs typeface="微软雅黑"/>
              </a:rPr>
              <a:t> </a:t>
            </a:r>
            <a:r>
              <a:rPr sz="1500" spc="-5">
                <a:solidFill>
                  <a:srgbClr val="FFFFFF"/>
                </a:solidFill>
                <a:latin typeface="微软雅黑"/>
                <a:cs typeface="微软雅黑"/>
              </a:rPr>
              <a:t>其供应受到石油化工行业的影响。</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405DFF"/>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9064284" y="2092524"/>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生物科技原</a:t>
            </a:r>
            <a:r>
              <a:rPr sz="2300" b="1" spc="-50">
                <a:solidFill>
                  <a:srgbClr val="FFFFFF"/>
                </a:solidFill>
                <a:latin typeface="微软雅黑"/>
                <a:cs typeface="微软雅黑"/>
              </a:rPr>
              <a:t>料</a:t>
            </a:r>
            <a:endParaRPr sz="2300">
              <a:latin typeface="微软雅黑"/>
              <a:cs typeface="微软雅黑"/>
            </a:endParaRPr>
          </a:p>
        </p:txBody>
      </p:sp>
      <p:sp>
        <p:nvSpPr>
          <p:cNvPr id="16" name="object 16"/>
          <p:cNvSpPr txBox="1"/>
          <p:nvPr/>
        </p:nvSpPr>
        <p:spPr>
          <a:xfrm>
            <a:off x="8540757" y="2995162"/>
            <a:ext cx="2882900" cy="1397000"/>
          </a:xfrm>
          <a:prstGeom prst="rect">
            <a:avLst/>
          </a:prstGeom>
        </p:spPr>
        <p:txBody>
          <a:bodyPr vert="horz" wrap="square" lIns="0" tIns="12700" rIns="0" bIns="0" rtlCol="0">
            <a:spAutoFit/>
          </a:bodyPr>
          <a:lstStyle/>
          <a:p>
            <a:pPr marL="12700" marR="5080">
              <a:lnSpc>
                <a:spcPct val="150000"/>
              </a:lnSpc>
              <a:spcBef>
                <a:spcPts val="100"/>
              </a:spcBef>
            </a:pPr>
            <a:r>
              <a:rPr sz="1500" spc="-5">
                <a:solidFill>
                  <a:srgbClr val="FFFFFF"/>
                </a:solidFill>
                <a:latin typeface="微软雅黑"/>
                <a:cs typeface="微软雅黑"/>
              </a:rPr>
              <a:t>生物科技的发展为护肤品行业带</a:t>
            </a:r>
            <a:r>
              <a:rPr sz="1500" spc="-50">
                <a:solidFill>
                  <a:srgbClr val="FFFFFF"/>
                </a:solidFill>
                <a:latin typeface="微软雅黑"/>
                <a:cs typeface="微软雅黑"/>
              </a:rPr>
              <a:t> </a:t>
            </a:r>
            <a:r>
              <a:rPr sz="1500" spc="-5">
                <a:solidFill>
                  <a:srgbClr val="FFFFFF"/>
                </a:solidFill>
                <a:latin typeface="微软雅黑"/>
                <a:cs typeface="微软雅黑"/>
              </a:rPr>
              <a:t>来了创新原料，如基因工程、细</a:t>
            </a:r>
            <a:r>
              <a:rPr sz="1500" spc="-50">
                <a:solidFill>
                  <a:srgbClr val="FFFFFF"/>
                </a:solidFill>
                <a:latin typeface="微软雅黑"/>
                <a:cs typeface="微软雅黑"/>
              </a:rPr>
              <a:t> </a:t>
            </a:r>
            <a:r>
              <a:rPr sz="1500" spc="-5">
                <a:solidFill>
                  <a:srgbClr val="FFFFFF"/>
                </a:solidFill>
                <a:latin typeface="微软雅黑"/>
                <a:cs typeface="微软雅黑"/>
              </a:rPr>
              <a:t>胞培养等技术生产的原料，为高</a:t>
            </a:r>
            <a:r>
              <a:rPr sz="1500" spc="-50">
                <a:solidFill>
                  <a:srgbClr val="FFFFFF"/>
                </a:solidFill>
                <a:latin typeface="微软雅黑"/>
                <a:cs typeface="微软雅黑"/>
              </a:rPr>
              <a:t> </a:t>
            </a:r>
            <a:r>
              <a:rPr sz="1500" spc="-5">
                <a:solidFill>
                  <a:srgbClr val="FFFFFF"/>
                </a:solidFill>
                <a:latin typeface="微软雅黑"/>
                <a:cs typeface="微软雅黑"/>
              </a:rPr>
              <a:t>端护肤品市场提供了新的增长点。</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原材料供应现状及趋势分析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482091" y="4861534"/>
            <a:ext cx="810260" cy="810260"/>
            <a:chOff x="4482091" y="4861534"/>
            <a:chExt cx="810260" cy="810260"/>
          </a:xfrm>
        </p:grpSpPr>
        <p:sp>
          <p:nvSpPr>
            <p:cNvPr id="3" name="object 3"/>
            <p:cNvSpPr/>
            <p:nvPr/>
          </p:nvSpPr>
          <p:spPr>
            <a:xfrm>
              <a:off x="4482091" y="4861534"/>
              <a:ext cx="810260" cy="810260"/>
            </a:xfrm>
            <a:custGeom>
              <a:rect l="l" t="t" r="r" b="b"/>
              <a:pathLst>
                <a:path w="810260" h="810260">
                  <a:moveTo>
                    <a:pt x="810236" y="405118"/>
                  </a:moveTo>
                  <a:lnTo>
                    <a:pt x="0" y="405118"/>
                  </a:lnTo>
                  <a:lnTo>
                    <a:pt x="2726" y="357872"/>
                  </a:lnTo>
                  <a:lnTo>
                    <a:pt x="10700" y="312227"/>
                  </a:lnTo>
                  <a:lnTo>
                    <a:pt x="23619" y="268488"/>
                  </a:lnTo>
                  <a:lnTo>
                    <a:pt x="41178" y="226957"/>
                  </a:lnTo>
                  <a:lnTo>
                    <a:pt x="63073" y="187938"/>
                  </a:lnTo>
                  <a:lnTo>
                    <a:pt x="89001" y="151736"/>
                  </a:lnTo>
                  <a:lnTo>
                    <a:pt x="118658" y="118655"/>
                  </a:lnTo>
                  <a:lnTo>
                    <a:pt x="151739" y="88999"/>
                  </a:lnTo>
                  <a:lnTo>
                    <a:pt x="187941" y="63071"/>
                  </a:lnTo>
                  <a:lnTo>
                    <a:pt x="226960" y="41176"/>
                  </a:lnTo>
                  <a:lnTo>
                    <a:pt x="268491" y="23617"/>
                  </a:lnTo>
                  <a:lnTo>
                    <a:pt x="312232" y="10699"/>
                  </a:lnTo>
                  <a:lnTo>
                    <a:pt x="357882" y="2725"/>
                  </a:lnTo>
                  <a:lnTo>
                    <a:pt x="405118" y="0"/>
                  </a:lnTo>
                  <a:lnTo>
                    <a:pt x="452365" y="2725"/>
                  </a:lnTo>
                  <a:lnTo>
                    <a:pt x="498009" y="10699"/>
                  </a:lnTo>
                  <a:lnTo>
                    <a:pt x="541749" y="23618"/>
                  </a:lnTo>
                  <a:lnTo>
                    <a:pt x="583279" y="41177"/>
                  </a:lnTo>
                  <a:lnTo>
                    <a:pt x="622297" y="63072"/>
                  </a:lnTo>
                  <a:lnTo>
                    <a:pt x="658499" y="89000"/>
                  </a:lnTo>
                  <a:lnTo>
                    <a:pt x="691580" y="118657"/>
                  </a:lnTo>
                  <a:lnTo>
                    <a:pt x="721236" y="151738"/>
                  </a:lnTo>
                  <a:lnTo>
                    <a:pt x="747164" y="187939"/>
                  </a:lnTo>
                  <a:lnTo>
                    <a:pt x="769059" y="226958"/>
                  </a:lnTo>
                  <a:lnTo>
                    <a:pt x="786618" y="268489"/>
                  </a:lnTo>
                  <a:lnTo>
                    <a:pt x="799536" y="312228"/>
                  </a:lnTo>
                  <a:lnTo>
                    <a:pt x="807510" y="357873"/>
                  </a:lnTo>
                  <a:lnTo>
                    <a:pt x="810236" y="405118"/>
                  </a:lnTo>
                  <a:close/>
                </a:path>
                <a:path w="810260" h="810260">
                  <a:moveTo>
                    <a:pt x="405118" y="810236"/>
                  </a:moveTo>
                  <a:lnTo>
                    <a:pt x="357872" y="807510"/>
                  </a:lnTo>
                  <a:lnTo>
                    <a:pt x="312228" y="799536"/>
                  </a:lnTo>
                  <a:lnTo>
                    <a:pt x="268488" y="786618"/>
                  </a:lnTo>
                  <a:lnTo>
                    <a:pt x="226957" y="769059"/>
                  </a:lnTo>
                  <a:lnTo>
                    <a:pt x="187939" y="747164"/>
                  </a:lnTo>
                  <a:lnTo>
                    <a:pt x="151737" y="721236"/>
                  </a:lnTo>
                  <a:lnTo>
                    <a:pt x="118656" y="691579"/>
                  </a:lnTo>
                  <a:lnTo>
                    <a:pt x="88999" y="658498"/>
                  </a:lnTo>
                  <a:lnTo>
                    <a:pt x="63072" y="622297"/>
                  </a:lnTo>
                  <a:lnTo>
                    <a:pt x="41176" y="583278"/>
                  </a:lnTo>
                  <a:lnTo>
                    <a:pt x="23617" y="541747"/>
                  </a:lnTo>
                  <a:lnTo>
                    <a:pt x="10699" y="498007"/>
                  </a:lnTo>
                  <a:lnTo>
                    <a:pt x="2725" y="452363"/>
                  </a:lnTo>
                  <a:lnTo>
                    <a:pt x="0" y="405118"/>
                  </a:lnTo>
                  <a:lnTo>
                    <a:pt x="810236" y="405118"/>
                  </a:lnTo>
                  <a:lnTo>
                    <a:pt x="807510" y="452363"/>
                  </a:lnTo>
                  <a:lnTo>
                    <a:pt x="799536" y="498008"/>
                  </a:lnTo>
                  <a:lnTo>
                    <a:pt x="786618" y="541747"/>
                  </a:lnTo>
                  <a:lnTo>
                    <a:pt x="769059" y="583278"/>
                  </a:lnTo>
                  <a:lnTo>
                    <a:pt x="747163" y="622297"/>
                  </a:lnTo>
                  <a:lnTo>
                    <a:pt x="721236" y="658498"/>
                  </a:lnTo>
                  <a:lnTo>
                    <a:pt x="691579" y="691579"/>
                  </a:lnTo>
                  <a:lnTo>
                    <a:pt x="658498" y="721236"/>
                  </a:lnTo>
                  <a:lnTo>
                    <a:pt x="622296" y="747164"/>
                  </a:lnTo>
                  <a:lnTo>
                    <a:pt x="583278" y="769059"/>
                  </a:lnTo>
                  <a:lnTo>
                    <a:pt x="541747" y="786618"/>
                  </a:lnTo>
                  <a:lnTo>
                    <a:pt x="498007" y="799536"/>
                  </a:lnTo>
                  <a:lnTo>
                    <a:pt x="452363" y="807510"/>
                  </a:lnTo>
                  <a:lnTo>
                    <a:pt x="405118" y="810236"/>
                  </a:lnTo>
                  <a:close/>
                </a:path>
              </a:pathLst>
            </a:custGeom>
            <a:solidFill>
              <a:srgbClr val="7F91F1"/>
            </a:solidFill>
          </p:spPr>
          <p:txBody>
            <a:bodyPr wrap="square" lIns="0" tIns="0" rIns="0" bIns="0" rtlCol="0"/>
            <a:lstStyle/>
            <a:p/>
          </p:txBody>
        </p:sp>
        <p:sp>
          <p:nvSpPr>
            <p:cNvPr id="4" name="object 4"/>
            <p:cNvSpPr/>
            <p:nvPr/>
          </p:nvSpPr>
          <p:spPr>
            <a:xfrm>
              <a:off x="4673181" y="5051049"/>
              <a:ext cx="428625" cy="431800"/>
            </a:xfrm>
            <a:custGeom>
              <a:rect l="l" t="t" r="r" b="b"/>
              <a:pathLst>
                <a:path w="428625" h="431800">
                  <a:moveTo>
                    <a:pt x="213163" y="431208"/>
                  </a:moveTo>
                  <a:lnTo>
                    <a:pt x="165464" y="424708"/>
                  </a:lnTo>
                  <a:lnTo>
                    <a:pt x="124781" y="410409"/>
                  </a:lnTo>
                  <a:lnTo>
                    <a:pt x="96455" y="396109"/>
                  </a:lnTo>
                  <a:lnTo>
                    <a:pt x="85826" y="389609"/>
                  </a:lnTo>
                  <a:lnTo>
                    <a:pt x="95060" y="379597"/>
                  </a:lnTo>
                  <a:lnTo>
                    <a:pt x="115375" y="348410"/>
                  </a:lnTo>
                  <a:lnTo>
                    <a:pt x="135690" y="294321"/>
                  </a:lnTo>
                  <a:lnTo>
                    <a:pt x="144924" y="215603"/>
                  </a:lnTo>
                  <a:lnTo>
                    <a:pt x="135749" y="134975"/>
                  </a:lnTo>
                  <a:lnTo>
                    <a:pt x="115565" y="81005"/>
                  </a:lnTo>
                  <a:lnTo>
                    <a:pt x="95381" y="50767"/>
                  </a:lnTo>
                  <a:lnTo>
                    <a:pt x="86206" y="41338"/>
                  </a:lnTo>
                  <a:lnTo>
                    <a:pt x="95404" y="34849"/>
                  </a:lnTo>
                  <a:lnTo>
                    <a:pt x="121222" y="20651"/>
                  </a:lnTo>
                  <a:lnTo>
                    <a:pt x="161295" y="6453"/>
                  </a:lnTo>
                  <a:lnTo>
                    <a:pt x="213163" y="0"/>
                  </a:lnTo>
                  <a:lnTo>
                    <a:pt x="265087" y="6459"/>
                  </a:lnTo>
                  <a:lnTo>
                    <a:pt x="305175" y="20669"/>
                  </a:lnTo>
                  <a:lnTo>
                    <a:pt x="331001" y="34879"/>
                  </a:lnTo>
                  <a:lnTo>
                    <a:pt x="340102" y="41303"/>
                  </a:lnTo>
                  <a:lnTo>
                    <a:pt x="331089" y="52844"/>
                  </a:lnTo>
                  <a:lnTo>
                    <a:pt x="311262" y="86602"/>
                  </a:lnTo>
                  <a:lnTo>
                    <a:pt x="291434" y="141287"/>
                  </a:lnTo>
                  <a:lnTo>
                    <a:pt x="282422" y="215603"/>
                  </a:lnTo>
                  <a:lnTo>
                    <a:pt x="291442" y="293509"/>
                  </a:lnTo>
                  <a:lnTo>
                    <a:pt x="311287" y="347770"/>
                  </a:lnTo>
                  <a:lnTo>
                    <a:pt x="331133" y="379505"/>
                  </a:lnTo>
                  <a:lnTo>
                    <a:pt x="340153" y="389835"/>
                  </a:lnTo>
                  <a:lnTo>
                    <a:pt x="329797" y="396299"/>
                  </a:lnTo>
                  <a:lnTo>
                    <a:pt x="301955" y="410521"/>
                  </a:lnTo>
                  <a:lnTo>
                    <a:pt x="261465" y="424743"/>
                  </a:lnTo>
                  <a:lnTo>
                    <a:pt x="213163" y="431208"/>
                  </a:lnTo>
                  <a:close/>
                </a:path>
                <a:path w="428625" h="431800">
                  <a:moveTo>
                    <a:pt x="72514" y="375415"/>
                  </a:moveTo>
                  <a:lnTo>
                    <a:pt x="61181" y="367411"/>
                  </a:lnTo>
                  <a:lnTo>
                    <a:pt x="36253" y="340814"/>
                  </a:lnTo>
                  <a:lnTo>
                    <a:pt x="11329" y="291746"/>
                  </a:lnTo>
                  <a:lnTo>
                    <a:pt x="0" y="216330"/>
                  </a:lnTo>
                  <a:lnTo>
                    <a:pt x="11205" y="140197"/>
                  </a:lnTo>
                  <a:lnTo>
                    <a:pt x="35859" y="89584"/>
                  </a:lnTo>
                  <a:lnTo>
                    <a:pt x="60512" y="61448"/>
                  </a:lnTo>
                  <a:lnTo>
                    <a:pt x="71718" y="52746"/>
                  </a:lnTo>
                  <a:lnTo>
                    <a:pt x="80100" y="61448"/>
                  </a:lnTo>
                  <a:lnTo>
                    <a:pt x="98540" y="89584"/>
                  </a:lnTo>
                  <a:lnTo>
                    <a:pt x="116981" y="140197"/>
                  </a:lnTo>
                  <a:lnTo>
                    <a:pt x="125363" y="216330"/>
                  </a:lnTo>
                  <a:lnTo>
                    <a:pt x="117103" y="291753"/>
                  </a:lnTo>
                  <a:lnTo>
                    <a:pt x="98934" y="340820"/>
                  </a:lnTo>
                  <a:lnTo>
                    <a:pt x="80769" y="367413"/>
                  </a:lnTo>
                  <a:lnTo>
                    <a:pt x="72514" y="375415"/>
                  </a:lnTo>
                  <a:close/>
                </a:path>
                <a:path w="428625" h="431800">
                  <a:moveTo>
                    <a:pt x="353794" y="375415"/>
                  </a:moveTo>
                  <a:lnTo>
                    <a:pt x="345540" y="367411"/>
                  </a:lnTo>
                  <a:lnTo>
                    <a:pt x="327384" y="340814"/>
                  </a:lnTo>
                  <a:lnTo>
                    <a:pt x="309231" y="291746"/>
                  </a:lnTo>
                  <a:lnTo>
                    <a:pt x="300979" y="216330"/>
                  </a:lnTo>
                  <a:lnTo>
                    <a:pt x="309359" y="140703"/>
                  </a:lnTo>
                  <a:lnTo>
                    <a:pt x="327794" y="91203"/>
                  </a:lnTo>
                  <a:lnTo>
                    <a:pt x="346229" y="64179"/>
                  </a:lnTo>
                  <a:lnTo>
                    <a:pt x="354608" y="55982"/>
                  </a:lnTo>
                  <a:lnTo>
                    <a:pt x="366082" y="64179"/>
                  </a:lnTo>
                  <a:lnTo>
                    <a:pt x="391324" y="91203"/>
                  </a:lnTo>
                  <a:lnTo>
                    <a:pt x="416566" y="140703"/>
                  </a:lnTo>
                  <a:lnTo>
                    <a:pt x="428040" y="216330"/>
                  </a:lnTo>
                  <a:lnTo>
                    <a:pt x="416436" y="291753"/>
                  </a:lnTo>
                  <a:lnTo>
                    <a:pt x="390911" y="340820"/>
                  </a:lnTo>
                  <a:lnTo>
                    <a:pt x="365392" y="367413"/>
                  </a:lnTo>
                  <a:lnTo>
                    <a:pt x="353794" y="375415"/>
                  </a:lnTo>
                  <a:close/>
                </a:path>
              </a:pathLst>
            </a:custGeom>
            <a:solidFill>
              <a:srgbClr val="FFFFFF"/>
            </a:solidFill>
          </p:spPr>
          <p:txBody>
            <a:bodyPr wrap="square" lIns="0" tIns="0" rIns="0" bIns="0" rtlCol="0"/>
            <a:lstStyle/>
            <a:p/>
          </p:txBody>
        </p:sp>
      </p:grpSp>
      <p:sp>
        <p:nvSpPr>
          <p:cNvPr id="5" name="object 5"/>
          <p:cNvSpPr txBox="1">
            <a:spLocks noGrp="1"/>
          </p:cNvSpPr>
          <p:nvPr>
            <p:ph type="body" idx="1"/>
          </p:nvPr>
        </p:nvSpPr>
        <p:spPr>
          <a:prstGeom prst="rect">
            <a:avLst/>
          </a:prstGeom>
        </p:spPr>
        <p:txBody>
          <a:bodyPr vert="horz" wrap="square" lIns="0" tIns="15875" rIns="0" bIns="0" rtlCol="0">
            <a:spAutoFit/>
          </a:bodyPr>
          <a:lstStyle/>
          <a:p>
            <a:pPr marL="12700">
              <a:lnSpc>
                <a:spcPct val="100000"/>
              </a:lnSpc>
              <a:spcBef>
                <a:spcPts val="125"/>
              </a:spcBef>
            </a:pPr>
            <a:r>
              <a:rPr/>
              <a:t>生产工艺改</a:t>
            </a:r>
            <a:r>
              <a:rPr spc="-50"/>
              <a:t>进</a:t>
            </a:r>
          </a:p>
          <a:p>
            <a:pPr marL="12700" marR="5080">
              <a:lnSpc>
                <a:spcPct val="120000"/>
              </a:lnSpc>
              <a:spcBef>
                <a:spcPts val="1205"/>
              </a:spcBef>
            </a:pPr>
            <a:r>
              <a:rPr sz="1500" b="0" spc="-5">
                <a:solidFill>
                  <a:srgbClr val="FFFFFF"/>
                </a:solidFill>
                <a:latin typeface="微软雅黑"/>
                <a:cs typeface="微软雅黑"/>
              </a:rPr>
              <a:t>通过引入先进的生产工艺和设备，提高生产效率和产品质量，如真空乳化技术、高压均质技术等。</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a:t>智能制造技术应</a:t>
            </a:r>
            <a:r>
              <a:rPr spc="-50"/>
              <a:t>用</a:t>
            </a:r>
          </a:p>
          <a:p>
            <a:pPr marL="12700" marR="5080">
              <a:lnSpc>
                <a:spcPct val="120000"/>
              </a:lnSpc>
              <a:spcBef>
                <a:spcPts val="1210"/>
              </a:spcBef>
            </a:pPr>
            <a:r>
              <a:rPr sz="1500" b="0" spc="-5">
                <a:solidFill>
                  <a:srgbClr val="FFFFFF"/>
                </a:solidFill>
                <a:latin typeface="微软雅黑"/>
                <a:cs typeface="微软雅黑"/>
              </a:rPr>
              <a:t>智能制造技术如工业互联网、大数据、人工智能等在生产制造环节的应用，实现了生产过程的自动化、信息化和智能化。</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a:t>绿色生产趋</a:t>
            </a:r>
            <a:r>
              <a:rPr spc="-50"/>
              <a:t>势</a:t>
            </a:r>
          </a:p>
          <a:p>
            <a:pPr marL="12700" marR="5080">
              <a:lnSpc>
                <a:spcPct val="120000"/>
              </a:lnSpc>
              <a:spcBef>
                <a:spcPts val="1210"/>
              </a:spcBef>
            </a:pPr>
            <a:r>
              <a:rPr sz="1500" b="0" spc="-5">
                <a:solidFill>
                  <a:srgbClr val="FFFFFF"/>
                </a:solidFill>
                <a:latin typeface="微软雅黑"/>
                <a:cs typeface="微软雅黑"/>
              </a:rPr>
              <a:t>随着环保意识的提高，护肤品行业越来越注重绿色生产，采用环保原料和包装材料，减少生产过程中的废弃物和污染。</a:t>
            </a:r>
            <a:endParaRPr sz="1500">
              <a:latin typeface="微软雅黑"/>
              <a:cs typeface="微软雅黑"/>
            </a:endParaRPr>
          </a:p>
        </p:txBody>
      </p:sp>
      <p:grpSp>
        <p:nvGrpSpPr>
          <p:cNvPr id="6" name="object 6"/>
          <p:cNvGrpSpPr/>
          <p:nvPr/>
        </p:nvGrpSpPr>
        <p:grpSpPr>
          <a:xfrm>
            <a:off x="4482092" y="1560134"/>
            <a:ext cx="810260" cy="810260"/>
            <a:chOff x="4482092" y="1560134"/>
            <a:chExt cx="810260" cy="810260"/>
          </a:xfrm>
        </p:grpSpPr>
        <p:sp>
          <p:nvSpPr>
            <p:cNvPr id="7" name="object 7"/>
            <p:cNvSpPr/>
            <p:nvPr/>
          </p:nvSpPr>
          <p:spPr>
            <a:xfrm>
              <a:off x="4482092" y="1560134"/>
              <a:ext cx="810260" cy="810260"/>
            </a:xfrm>
            <a:custGeom>
              <a:rect l="l" t="t" r="r" b="b"/>
              <a:pathLst>
                <a:path w="810260" h="810260">
                  <a:moveTo>
                    <a:pt x="405117" y="810236"/>
                  </a:moveTo>
                  <a:lnTo>
                    <a:pt x="357871" y="807510"/>
                  </a:lnTo>
                  <a:lnTo>
                    <a:pt x="312227" y="799536"/>
                  </a:lnTo>
                  <a:lnTo>
                    <a:pt x="268487" y="786618"/>
                  </a:lnTo>
                  <a:lnTo>
                    <a:pt x="226956" y="769059"/>
                  </a:lnTo>
                  <a:lnTo>
                    <a:pt x="187938" y="747164"/>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8"/>
                  </a:lnTo>
                  <a:lnTo>
                    <a:pt x="41176" y="226957"/>
                  </a:lnTo>
                  <a:lnTo>
                    <a:pt x="63072" y="187938"/>
                  </a:lnTo>
                  <a:lnTo>
                    <a:pt x="89000" y="151737"/>
                  </a:lnTo>
                  <a:lnTo>
                    <a:pt x="118656" y="118655"/>
                  </a:lnTo>
                  <a:lnTo>
                    <a:pt x="151737" y="88999"/>
                  </a:lnTo>
                  <a:lnTo>
                    <a:pt x="187939" y="63071"/>
                  </a:lnTo>
                  <a:lnTo>
                    <a:pt x="226957" y="41176"/>
                  </a:lnTo>
                  <a:lnTo>
                    <a:pt x="268488" y="23617"/>
                  </a:lnTo>
                  <a:lnTo>
                    <a:pt x="312228" y="10699"/>
                  </a:lnTo>
                  <a:lnTo>
                    <a:pt x="357872" y="2725"/>
                  </a:lnTo>
                  <a:lnTo>
                    <a:pt x="405117" y="0"/>
                  </a:lnTo>
                  <a:lnTo>
                    <a:pt x="452362" y="2725"/>
                  </a:lnTo>
                  <a:lnTo>
                    <a:pt x="498006" y="10699"/>
                  </a:lnTo>
                  <a:lnTo>
                    <a:pt x="541746" y="23617"/>
                  </a:lnTo>
                  <a:lnTo>
                    <a:pt x="583277" y="41176"/>
                  </a:lnTo>
                  <a:lnTo>
                    <a:pt x="622296" y="63072"/>
                  </a:lnTo>
                  <a:lnTo>
                    <a:pt x="658497"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8"/>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6" y="799536"/>
                  </a:lnTo>
                  <a:lnTo>
                    <a:pt x="452362" y="807510"/>
                  </a:lnTo>
                  <a:lnTo>
                    <a:pt x="405117" y="810236"/>
                  </a:lnTo>
                  <a:close/>
                </a:path>
              </a:pathLst>
            </a:custGeom>
            <a:solidFill>
              <a:srgbClr val="405DFF"/>
            </a:solidFill>
          </p:spPr>
          <p:txBody>
            <a:bodyPr wrap="square" lIns="0" tIns="0" rIns="0" bIns="0" rtlCol="0"/>
            <a:lstStyle/>
            <a:p/>
          </p:txBody>
        </p:sp>
        <p:sp>
          <p:nvSpPr>
            <p:cNvPr id="8" name="object 8"/>
            <p:cNvSpPr/>
            <p:nvPr/>
          </p:nvSpPr>
          <p:spPr>
            <a:xfrm>
              <a:off x="4696603" y="1793308"/>
              <a:ext cx="345440" cy="344805"/>
            </a:xfrm>
            <a:custGeom>
              <a:rect l="l" t="t" r="r" b="b"/>
              <a:pathLst>
                <a:path w="345439" h="344805">
                  <a:moveTo>
                    <a:pt x="30526" y="176678"/>
                  </a:moveTo>
                  <a:lnTo>
                    <a:pt x="18221" y="161290"/>
                  </a:lnTo>
                  <a:lnTo>
                    <a:pt x="8565" y="143463"/>
                  </a:lnTo>
                  <a:lnTo>
                    <a:pt x="2258" y="123901"/>
                  </a:lnTo>
                  <a:lnTo>
                    <a:pt x="0" y="103304"/>
                  </a:lnTo>
                  <a:lnTo>
                    <a:pt x="8099" y="63095"/>
                  </a:lnTo>
                  <a:lnTo>
                    <a:pt x="30185" y="30259"/>
                  </a:lnTo>
                  <a:lnTo>
                    <a:pt x="62941" y="8118"/>
                  </a:lnTo>
                  <a:lnTo>
                    <a:pt x="103051" y="0"/>
                  </a:lnTo>
                  <a:lnTo>
                    <a:pt x="123780" y="2229"/>
                  </a:lnTo>
                  <a:lnTo>
                    <a:pt x="143326" y="8511"/>
                  </a:lnTo>
                  <a:lnTo>
                    <a:pt x="161081" y="18231"/>
                  </a:lnTo>
                  <a:lnTo>
                    <a:pt x="176439" y="30778"/>
                  </a:lnTo>
                  <a:lnTo>
                    <a:pt x="30526" y="176678"/>
                  </a:lnTo>
                  <a:close/>
                </a:path>
                <a:path w="345439" h="344805">
                  <a:moveTo>
                    <a:pt x="111671" y="206006"/>
                  </a:moveTo>
                  <a:lnTo>
                    <a:pt x="91240" y="205258"/>
                  </a:lnTo>
                  <a:lnTo>
                    <a:pt x="71227" y="200479"/>
                  </a:lnTo>
                  <a:lnTo>
                    <a:pt x="52387" y="191776"/>
                  </a:lnTo>
                  <a:lnTo>
                    <a:pt x="74533" y="170521"/>
                  </a:lnTo>
                  <a:lnTo>
                    <a:pt x="122267" y="122873"/>
                  </a:lnTo>
                  <a:lnTo>
                    <a:pt x="169756" y="74978"/>
                  </a:lnTo>
                  <a:lnTo>
                    <a:pt x="191168" y="52982"/>
                  </a:lnTo>
                  <a:lnTo>
                    <a:pt x="199897" y="72062"/>
                  </a:lnTo>
                  <a:lnTo>
                    <a:pt x="204458" y="92234"/>
                  </a:lnTo>
                  <a:lnTo>
                    <a:pt x="204850" y="112815"/>
                  </a:lnTo>
                  <a:lnTo>
                    <a:pt x="201074" y="133120"/>
                  </a:lnTo>
                  <a:lnTo>
                    <a:pt x="189983" y="143842"/>
                  </a:lnTo>
                  <a:lnTo>
                    <a:pt x="166139" y="167579"/>
                  </a:lnTo>
                  <a:lnTo>
                    <a:pt x="142436" y="191462"/>
                  </a:lnTo>
                  <a:lnTo>
                    <a:pt x="131765" y="202618"/>
                  </a:lnTo>
                  <a:lnTo>
                    <a:pt x="111671" y="206006"/>
                  </a:lnTo>
                  <a:close/>
                </a:path>
                <a:path w="345439" h="344805">
                  <a:moveTo>
                    <a:pt x="288173" y="323897"/>
                  </a:moveTo>
                  <a:lnTo>
                    <a:pt x="275457" y="322776"/>
                  </a:lnTo>
                  <a:lnTo>
                    <a:pt x="266202" y="318297"/>
                  </a:lnTo>
                  <a:lnTo>
                    <a:pt x="148649" y="220908"/>
                  </a:lnTo>
                  <a:lnTo>
                    <a:pt x="220301" y="149257"/>
                  </a:lnTo>
                  <a:lnTo>
                    <a:pt x="317146" y="267367"/>
                  </a:lnTo>
                  <a:lnTo>
                    <a:pt x="321474" y="276770"/>
                  </a:lnTo>
                  <a:lnTo>
                    <a:pt x="322809" y="289269"/>
                  </a:lnTo>
                  <a:lnTo>
                    <a:pt x="322569" y="300193"/>
                  </a:lnTo>
                  <a:lnTo>
                    <a:pt x="322174" y="304872"/>
                  </a:lnTo>
                  <a:lnTo>
                    <a:pt x="340084" y="322781"/>
                  </a:lnTo>
                  <a:lnTo>
                    <a:pt x="304264" y="322781"/>
                  </a:lnTo>
                  <a:lnTo>
                    <a:pt x="299420" y="323340"/>
                  </a:lnTo>
                  <a:lnTo>
                    <a:pt x="288173" y="323897"/>
                  </a:lnTo>
                  <a:close/>
                </a:path>
                <a:path w="345439" h="344805">
                  <a:moveTo>
                    <a:pt x="328329" y="344618"/>
                  </a:moveTo>
                  <a:lnTo>
                    <a:pt x="304264" y="322781"/>
                  </a:lnTo>
                  <a:lnTo>
                    <a:pt x="340084" y="322781"/>
                  </a:lnTo>
                  <a:lnTo>
                    <a:pt x="345125" y="327823"/>
                  </a:lnTo>
                  <a:lnTo>
                    <a:pt x="328329" y="344618"/>
                  </a:lnTo>
                  <a:close/>
                </a:path>
              </a:pathLst>
            </a:custGeom>
            <a:solidFill>
              <a:srgbClr val="FFFFFF"/>
            </a:solidFill>
          </p:spPr>
          <p:txBody>
            <a:bodyPr wrap="square" lIns="0" tIns="0" rIns="0" bIns="0" rtlCol="0"/>
            <a:lstStyle/>
            <a:p/>
          </p:txBody>
        </p:sp>
      </p:grpSp>
      <p:grpSp>
        <p:nvGrpSpPr>
          <p:cNvPr id="9" name="object 9"/>
          <p:cNvGrpSpPr/>
          <p:nvPr/>
        </p:nvGrpSpPr>
        <p:grpSpPr>
          <a:xfrm>
            <a:off x="4482092" y="3221071"/>
            <a:ext cx="810260" cy="810260"/>
            <a:chOff x="4482092" y="3221071"/>
            <a:chExt cx="810260" cy="810260"/>
          </a:xfrm>
        </p:grpSpPr>
        <p:sp>
          <p:nvSpPr>
            <p:cNvPr id="10" name="object 10"/>
            <p:cNvSpPr/>
            <p:nvPr/>
          </p:nvSpPr>
          <p:spPr>
            <a:xfrm>
              <a:off x="4482092" y="3221071"/>
              <a:ext cx="810260" cy="810260"/>
            </a:xfrm>
            <a:custGeom>
              <a:rect l="l" t="t" r="r" b="b"/>
              <a:pathLst>
                <a:path w="810260" h="810260">
                  <a:moveTo>
                    <a:pt x="405117" y="0"/>
                  </a:moveTo>
                  <a:close/>
                </a:path>
                <a:path w="810260" h="810260">
                  <a:moveTo>
                    <a:pt x="405117" y="810236"/>
                  </a:moveTo>
                  <a:lnTo>
                    <a:pt x="357872" y="807510"/>
                  </a:lnTo>
                  <a:lnTo>
                    <a:pt x="312227" y="799536"/>
                  </a:lnTo>
                  <a:lnTo>
                    <a:pt x="268487" y="786618"/>
                  </a:lnTo>
                  <a:lnTo>
                    <a:pt x="226956" y="769059"/>
                  </a:lnTo>
                  <a:lnTo>
                    <a:pt x="187938" y="747163"/>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7"/>
                  </a:lnTo>
                  <a:lnTo>
                    <a:pt x="41177" y="226956"/>
                  </a:lnTo>
                  <a:lnTo>
                    <a:pt x="63072" y="187938"/>
                  </a:lnTo>
                  <a:lnTo>
                    <a:pt x="89000" y="151736"/>
                  </a:lnTo>
                  <a:lnTo>
                    <a:pt x="118656" y="118655"/>
                  </a:lnTo>
                  <a:lnTo>
                    <a:pt x="151738" y="88999"/>
                  </a:lnTo>
                  <a:lnTo>
                    <a:pt x="187939" y="63071"/>
                  </a:lnTo>
                  <a:lnTo>
                    <a:pt x="226958" y="41176"/>
                  </a:lnTo>
                  <a:lnTo>
                    <a:pt x="268489" y="23617"/>
                  </a:lnTo>
                  <a:lnTo>
                    <a:pt x="312229" y="10699"/>
                  </a:lnTo>
                  <a:lnTo>
                    <a:pt x="357874" y="2725"/>
                  </a:lnTo>
                  <a:lnTo>
                    <a:pt x="405117" y="0"/>
                  </a:lnTo>
                  <a:lnTo>
                    <a:pt x="452362" y="2725"/>
                  </a:lnTo>
                  <a:lnTo>
                    <a:pt x="498007" y="10699"/>
                  </a:lnTo>
                  <a:lnTo>
                    <a:pt x="541747" y="23617"/>
                  </a:lnTo>
                  <a:lnTo>
                    <a:pt x="583278" y="41176"/>
                  </a:lnTo>
                  <a:lnTo>
                    <a:pt x="622296" y="63072"/>
                  </a:lnTo>
                  <a:lnTo>
                    <a:pt x="658498"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7"/>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7" y="799536"/>
                  </a:lnTo>
                  <a:lnTo>
                    <a:pt x="452362" y="807510"/>
                  </a:lnTo>
                  <a:lnTo>
                    <a:pt x="405117" y="810236"/>
                  </a:lnTo>
                  <a:close/>
                </a:path>
              </a:pathLst>
            </a:custGeom>
            <a:solidFill>
              <a:srgbClr val="00B6FF"/>
            </a:solidFill>
          </p:spPr>
          <p:txBody>
            <a:bodyPr wrap="square" lIns="0" tIns="0" rIns="0" bIns="0" rtlCol="0"/>
            <a:lstStyle/>
            <a:p/>
          </p:txBody>
        </p:sp>
        <p:sp>
          <p:nvSpPr>
            <p:cNvPr id="11" name="object 11"/>
            <p:cNvSpPr/>
            <p:nvPr/>
          </p:nvSpPr>
          <p:spPr>
            <a:xfrm>
              <a:off x="4763536" y="3406733"/>
              <a:ext cx="276225" cy="424815"/>
            </a:xfrm>
            <a:custGeom>
              <a:rect l="l" t="t" r="r" b="b"/>
              <a:pathLst>
                <a:path w="276225" h="424814">
                  <a:moveTo>
                    <a:pt x="169711" y="84848"/>
                  </a:moveTo>
                  <a:lnTo>
                    <a:pt x="153199" y="81514"/>
                  </a:lnTo>
                  <a:lnTo>
                    <a:pt x="139714" y="72421"/>
                  </a:lnTo>
                  <a:lnTo>
                    <a:pt x="130621" y="58936"/>
                  </a:lnTo>
                  <a:lnTo>
                    <a:pt x="127287" y="42424"/>
                  </a:lnTo>
                  <a:lnTo>
                    <a:pt x="130621" y="25912"/>
                  </a:lnTo>
                  <a:lnTo>
                    <a:pt x="139714" y="12427"/>
                  </a:lnTo>
                  <a:lnTo>
                    <a:pt x="153199" y="3334"/>
                  </a:lnTo>
                  <a:lnTo>
                    <a:pt x="169711" y="0"/>
                  </a:lnTo>
                  <a:lnTo>
                    <a:pt x="186223" y="3334"/>
                  </a:lnTo>
                  <a:lnTo>
                    <a:pt x="199708" y="12427"/>
                  </a:lnTo>
                  <a:lnTo>
                    <a:pt x="208801" y="25912"/>
                  </a:lnTo>
                  <a:lnTo>
                    <a:pt x="212135" y="42424"/>
                  </a:lnTo>
                  <a:lnTo>
                    <a:pt x="208801" y="58936"/>
                  </a:lnTo>
                  <a:lnTo>
                    <a:pt x="199708" y="72421"/>
                  </a:lnTo>
                  <a:lnTo>
                    <a:pt x="186223" y="81514"/>
                  </a:lnTo>
                  <a:lnTo>
                    <a:pt x="169711" y="84848"/>
                  </a:lnTo>
                  <a:close/>
                </a:path>
                <a:path w="276225" h="424814">
                  <a:moveTo>
                    <a:pt x="42424" y="233348"/>
                  </a:moveTo>
                  <a:lnTo>
                    <a:pt x="0" y="233348"/>
                  </a:lnTo>
                  <a:lnTo>
                    <a:pt x="0" y="127287"/>
                  </a:lnTo>
                  <a:lnTo>
                    <a:pt x="87819" y="74679"/>
                  </a:lnTo>
                  <a:lnTo>
                    <a:pt x="92817" y="71936"/>
                  </a:lnTo>
                  <a:lnTo>
                    <a:pt x="98770" y="70318"/>
                  </a:lnTo>
                  <a:lnTo>
                    <a:pt x="112040" y="70318"/>
                  </a:lnTo>
                  <a:lnTo>
                    <a:pt x="152264" y="94434"/>
                  </a:lnTo>
                  <a:lnTo>
                    <a:pt x="181590" y="123880"/>
                  </a:lnTo>
                  <a:lnTo>
                    <a:pt x="183861" y="127287"/>
                  </a:lnTo>
                  <a:lnTo>
                    <a:pt x="84849" y="127287"/>
                  </a:lnTo>
                  <a:lnTo>
                    <a:pt x="42452" y="148485"/>
                  </a:lnTo>
                  <a:lnTo>
                    <a:pt x="42424" y="233348"/>
                  </a:lnTo>
                  <a:close/>
                </a:path>
                <a:path w="276225" h="424814">
                  <a:moveTo>
                    <a:pt x="87634" y="74772"/>
                  </a:moveTo>
                  <a:lnTo>
                    <a:pt x="87804" y="74679"/>
                  </a:lnTo>
                  <a:lnTo>
                    <a:pt x="87634" y="74772"/>
                  </a:lnTo>
                  <a:close/>
                </a:path>
                <a:path w="276225" h="424814">
                  <a:moveTo>
                    <a:pt x="63636" y="424258"/>
                  </a:moveTo>
                  <a:lnTo>
                    <a:pt x="21212" y="424258"/>
                  </a:lnTo>
                  <a:lnTo>
                    <a:pt x="84849" y="127287"/>
                  </a:lnTo>
                  <a:lnTo>
                    <a:pt x="183861" y="127287"/>
                  </a:lnTo>
                  <a:lnTo>
                    <a:pt x="197994" y="148485"/>
                  </a:lnTo>
                  <a:lnTo>
                    <a:pt x="148499" y="148485"/>
                  </a:lnTo>
                  <a:lnTo>
                    <a:pt x="133636" y="197287"/>
                  </a:lnTo>
                  <a:lnTo>
                    <a:pt x="190910" y="254560"/>
                  </a:lnTo>
                  <a:lnTo>
                    <a:pt x="190910" y="261984"/>
                  </a:lnTo>
                  <a:lnTo>
                    <a:pt x="113485" y="261984"/>
                  </a:lnTo>
                  <a:lnTo>
                    <a:pt x="63636" y="424258"/>
                  </a:lnTo>
                  <a:close/>
                </a:path>
                <a:path w="276225" h="424814">
                  <a:moveTo>
                    <a:pt x="275772" y="212121"/>
                  </a:moveTo>
                  <a:lnTo>
                    <a:pt x="212347" y="212121"/>
                  </a:lnTo>
                  <a:lnTo>
                    <a:pt x="203057" y="210739"/>
                  </a:lnTo>
                  <a:lnTo>
                    <a:pt x="193707" y="206951"/>
                  </a:lnTo>
                  <a:lnTo>
                    <a:pt x="185352" y="201293"/>
                  </a:lnTo>
                  <a:lnTo>
                    <a:pt x="179045" y="194303"/>
                  </a:lnTo>
                  <a:lnTo>
                    <a:pt x="148499" y="148485"/>
                  </a:lnTo>
                  <a:lnTo>
                    <a:pt x="197994" y="148485"/>
                  </a:lnTo>
                  <a:lnTo>
                    <a:pt x="212135" y="169697"/>
                  </a:lnTo>
                  <a:lnTo>
                    <a:pt x="275772" y="169697"/>
                  </a:lnTo>
                  <a:lnTo>
                    <a:pt x="275772" y="212121"/>
                  </a:lnTo>
                  <a:close/>
                </a:path>
                <a:path w="276225" h="424814">
                  <a:moveTo>
                    <a:pt x="190910" y="424258"/>
                  </a:moveTo>
                  <a:lnTo>
                    <a:pt x="148485" y="424258"/>
                  </a:lnTo>
                  <a:lnTo>
                    <a:pt x="148485" y="296984"/>
                  </a:lnTo>
                  <a:lnTo>
                    <a:pt x="113485" y="261984"/>
                  </a:lnTo>
                  <a:lnTo>
                    <a:pt x="190910" y="261984"/>
                  </a:lnTo>
                  <a:lnTo>
                    <a:pt x="190910" y="424258"/>
                  </a:lnTo>
                  <a:close/>
                </a:path>
              </a:pathLst>
            </a:custGeom>
            <a:solidFill>
              <a:srgbClr val="FFFFFF"/>
            </a:solidFill>
          </p:spPr>
          <p:txBody>
            <a:bodyPr wrap="square" lIns="0" tIns="0" rIns="0" bIns="0" rtlCol="0"/>
            <a:lstStyle/>
            <a:p/>
          </p:txBody>
        </p:sp>
      </p:grpSp>
      <p:grpSp>
        <p:nvGrpSpPr>
          <p:cNvPr id="12" name="object 12"/>
          <p:cNvGrpSpPr/>
          <p:nvPr/>
        </p:nvGrpSpPr>
        <p:grpSpPr>
          <a:xfrm>
            <a:off x="932439" y="2491844"/>
            <a:ext cx="2724785" cy="2423795"/>
            <a:chOff x="932439" y="2491844"/>
            <a:chExt cx="2724785" cy="2423795"/>
          </a:xfrm>
        </p:grpSpPr>
        <p:sp>
          <p:nvSpPr>
            <p:cNvPr id="13" name="object 13"/>
            <p:cNvSpPr/>
            <p:nvPr/>
          </p:nvSpPr>
          <p:spPr>
            <a:xfrm>
              <a:off x="970539" y="2529944"/>
              <a:ext cx="2648585" cy="2347595"/>
            </a:xfrm>
            <a:custGeom>
              <a:rect l="l" t="t" r="r" b="b"/>
              <a:pathLst>
                <a:path w="2648585" h="2347595">
                  <a:moveTo>
                    <a:pt x="1986430" y="2347183"/>
                  </a:moveTo>
                  <a:lnTo>
                    <a:pt x="662143" y="2347183"/>
                  </a:lnTo>
                  <a:lnTo>
                    <a:pt x="0" y="1173591"/>
                  </a:lnTo>
                  <a:lnTo>
                    <a:pt x="662143" y="0"/>
                  </a:lnTo>
                  <a:lnTo>
                    <a:pt x="1986430" y="0"/>
                  </a:lnTo>
                  <a:lnTo>
                    <a:pt x="2648573" y="1173591"/>
                  </a:lnTo>
                  <a:lnTo>
                    <a:pt x="1986430" y="2347183"/>
                  </a:lnTo>
                  <a:close/>
                </a:path>
              </a:pathLst>
            </a:custGeom>
            <a:solidFill>
              <a:srgbClr val="001C4F"/>
            </a:solidFill>
          </p:spPr>
          <p:txBody>
            <a:bodyPr wrap="square" lIns="0" tIns="0" rIns="0" bIns="0" rtlCol="0"/>
            <a:lstStyle/>
            <a:p/>
          </p:txBody>
        </p:sp>
        <p:sp>
          <p:nvSpPr>
            <p:cNvPr id="14" name="object 14"/>
            <p:cNvSpPr/>
            <p:nvPr/>
          </p:nvSpPr>
          <p:spPr>
            <a:xfrm>
              <a:off x="970539" y="2529944"/>
              <a:ext cx="2648585" cy="2347595"/>
            </a:xfrm>
            <a:custGeom>
              <a:rect l="l" t="t" r="r" b="b"/>
              <a:pathLst>
                <a:path w="2648585" h="2347595">
                  <a:moveTo>
                    <a:pt x="0" y="1173591"/>
                  </a:moveTo>
                  <a:lnTo>
                    <a:pt x="662143" y="0"/>
                  </a:lnTo>
                  <a:lnTo>
                    <a:pt x="1986430" y="0"/>
                  </a:lnTo>
                  <a:lnTo>
                    <a:pt x="2648573" y="1173591"/>
                  </a:lnTo>
                  <a:lnTo>
                    <a:pt x="1986430" y="2347183"/>
                  </a:lnTo>
                  <a:lnTo>
                    <a:pt x="662143" y="2347183"/>
                  </a:lnTo>
                  <a:lnTo>
                    <a:pt x="0" y="1173591"/>
                  </a:lnTo>
                  <a:close/>
                </a:path>
              </a:pathLst>
            </a:custGeom>
            <a:ln w="76200">
              <a:solidFill>
                <a:srgbClr val="00B6FF"/>
              </a:solidFill>
            </a:ln>
          </p:spPr>
          <p:txBody>
            <a:bodyPr wrap="square" lIns="0" tIns="0" rIns="0" bIns="0" rtlCol="0"/>
            <a:lstStyle/>
            <a:p/>
          </p:txBody>
        </p:sp>
        <p:sp>
          <p:nvSpPr>
            <p:cNvPr id="15" name="object 15"/>
            <p:cNvSpPr/>
            <p:nvPr/>
          </p:nvSpPr>
          <p:spPr>
            <a:xfrm>
              <a:off x="1655515" y="3001353"/>
              <a:ext cx="1278890" cy="1195705"/>
            </a:xfrm>
            <a:custGeom>
              <a:rect l="l" t="t" r="r" b="b"/>
              <a:pathLst>
                <a:path w="1278889" h="1195704">
                  <a:moveTo>
                    <a:pt x="1278621" y="478075"/>
                  </a:moveTo>
                  <a:lnTo>
                    <a:pt x="0" y="478075"/>
                  </a:lnTo>
                  <a:lnTo>
                    <a:pt x="0" y="358557"/>
                  </a:lnTo>
                  <a:lnTo>
                    <a:pt x="639310" y="0"/>
                  </a:lnTo>
                  <a:lnTo>
                    <a:pt x="1278621" y="358557"/>
                  </a:lnTo>
                  <a:lnTo>
                    <a:pt x="1278621" y="478075"/>
                  </a:lnTo>
                  <a:close/>
                </a:path>
                <a:path w="1278889" h="1195704">
                  <a:moveTo>
                    <a:pt x="1150759" y="1075671"/>
                  </a:moveTo>
                  <a:lnTo>
                    <a:pt x="127862" y="1075671"/>
                  </a:lnTo>
                  <a:lnTo>
                    <a:pt x="127862" y="478075"/>
                  </a:lnTo>
                  <a:lnTo>
                    <a:pt x="383586" y="478075"/>
                  </a:lnTo>
                  <a:lnTo>
                    <a:pt x="383586" y="956152"/>
                  </a:lnTo>
                  <a:lnTo>
                    <a:pt x="1150759" y="956152"/>
                  </a:lnTo>
                  <a:lnTo>
                    <a:pt x="1150759" y="1075671"/>
                  </a:lnTo>
                  <a:close/>
                </a:path>
                <a:path w="1278889" h="1195704">
                  <a:moveTo>
                    <a:pt x="767173" y="956152"/>
                  </a:moveTo>
                  <a:lnTo>
                    <a:pt x="511448" y="956152"/>
                  </a:lnTo>
                  <a:lnTo>
                    <a:pt x="511448" y="478075"/>
                  </a:lnTo>
                  <a:lnTo>
                    <a:pt x="767173" y="478075"/>
                  </a:lnTo>
                  <a:lnTo>
                    <a:pt x="767173" y="956152"/>
                  </a:lnTo>
                  <a:close/>
                </a:path>
                <a:path w="1278889" h="1195704">
                  <a:moveTo>
                    <a:pt x="1150759" y="956152"/>
                  </a:moveTo>
                  <a:lnTo>
                    <a:pt x="895035" y="956152"/>
                  </a:lnTo>
                  <a:lnTo>
                    <a:pt x="895035" y="478075"/>
                  </a:lnTo>
                  <a:lnTo>
                    <a:pt x="1150759" y="478075"/>
                  </a:lnTo>
                  <a:lnTo>
                    <a:pt x="1150759" y="956152"/>
                  </a:lnTo>
                  <a:close/>
                </a:path>
                <a:path w="1278889" h="1195704">
                  <a:moveTo>
                    <a:pt x="1278621" y="1195189"/>
                  </a:moveTo>
                  <a:lnTo>
                    <a:pt x="0" y="1195189"/>
                  </a:lnTo>
                  <a:lnTo>
                    <a:pt x="0" y="1075671"/>
                  </a:lnTo>
                  <a:lnTo>
                    <a:pt x="1278621" y="1075671"/>
                  </a:lnTo>
                  <a:lnTo>
                    <a:pt x="1278621" y="1195189"/>
                  </a:lnTo>
                  <a:close/>
                </a:path>
              </a:pathLst>
            </a:custGeom>
            <a:solidFill>
              <a:srgbClr val="00B6FF"/>
            </a:solidFill>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3"/>
            <a:stretch>
              <a:fillRect/>
            </a:stretch>
          </p:blipFill>
          <p:spPr>
            <a:xfrm>
              <a:off x="575049" y="455516"/>
              <a:ext cx="78137" cy="7813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生产制造环节技术创新进展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0089BF"/>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00B6FF"/>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406900" cy="4125595"/>
          </a:xfrm>
          <a:prstGeom prst="rect">
            <a:avLst/>
          </a:prstGeom>
        </p:spPr>
        <p:txBody>
          <a:bodyPr vert="horz" wrap="square" lIns="0" tIns="12700" rIns="0" bIns="0" rtlCol="0">
            <a:spAutoFit/>
          </a:bodyPr>
          <a:lstStyle/>
          <a:p>
            <a:pPr marL="12700">
              <a:lnSpc>
                <a:spcPct val="100000"/>
              </a:lnSpc>
              <a:spcBef>
                <a:spcPts val="100"/>
              </a:spcBef>
            </a:pPr>
            <a:r>
              <a:rPr sz="1800" b="1" spc="-10">
                <a:solidFill>
                  <a:srgbClr val="00B6FF"/>
                </a:solidFill>
                <a:latin typeface="微软雅黑"/>
                <a:cs typeface="微软雅黑"/>
              </a:rPr>
              <a:t>线上销售渠道拓展</a:t>
            </a:r>
            <a:endParaRPr sz="1800">
              <a:latin typeface="微软雅黑"/>
              <a:cs typeface="微软雅黑"/>
            </a:endParaRPr>
          </a:p>
          <a:p>
            <a:pPr marL="12700" marR="5080">
              <a:lnSpc>
                <a:spcPct val="120000"/>
              </a:lnSpc>
              <a:spcBef>
                <a:spcPts val="1330"/>
              </a:spcBef>
            </a:pPr>
            <a:r>
              <a:rPr sz="1500" spc="-5">
                <a:solidFill>
                  <a:srgbClr val="FFFFFF"/>
                </a:solidFill>
                <a:latin typeface="微软雅黑"/>
                <a:cs typeface="微软雅黑"/>
              </a:rPr>
              <a:t>利用电商平台、社交媒体等线上渠道拓展销售市场，提高品牌知名度和市场占有率。</a:t>
            </a:r>
            <a:endParaRPr sz="1500">
              <a:latin typeface="微软雅黑"/>
              <a:cs typeface="微软雅黑"/>
            </a:endParaRPr>
          </a:p>
          <a:p>
            <a:pPr>
              <a:lnSpc>
                <a:spcPct val="100000"/>
              </a:lnSpc>
              <a:spcBef>
                <a:spcPts val="10"/>
              </a:spcBef>
            </a:pPr>
            <a:endParaRPr sz="2350">
              <a:latin typeface="微软雅黑"/>
              <a:cs typeface="微软雅黑"/>
            </a:endParaRPr>
          </a:p>
          <a:p>
            <a:pPr marL="12700">
              <a:lnSpc>
                <a:spcPct val="100000"/>
              </a:lnSpc>
            </a:pPr>
            <a:r>
              <a:rPr sz="1800" b="1" spc="-10">
                <a:solidFill>
                  <a:srgbClr val="00B6FF"/>
                </a:solidFill>
                <a:latin typeface="微软雅黑"/>
                <a:cs typeface="微软雅黑"/>
              </a:rPr>
              <a:t>线下实体店优化</a:t>
            </a:r>
            <a:endParaRPr sz="1800">
              <a:latin typeface="微软雅黑"/>
              <a:cs typeface="微软雅黑"/>
            </a:endParaRPr>
          </a:p>
          <a:p>
            <a:pPr marL="12700" marR="5080">
              <a:lnSpc>
                <a:spcPct val="120000"/>
              </a:lnSpc>
              <a:spcBef>
                <a:spcPts val="1335"/>
              </a:spcBef>
            </a:pPr>
            <a:r>
              <a:rPr sz="1500" spc="-5">
                <a:solidFill>
                  <a:srgbClr val="FFFFFF"/>
                </a:solidFill>
                <a:latin typeface="微软雅黑"/>
                <a:cs typeface="微软雅黑"/>
              </a:rPr>
              <a:t>通过提升线下实体店的服务质量和购物体验，吸引更</a:t>
            </a:r>
            <a:r>
              <a:rPr sz="1500" spc="-10">
                <a:solidFill>
                  <a:srgbClr val="FFFFFF"/>
                </a:solidFill>
                <a:latin typeface="微软雅黑"/>
                <a:cs typeface="微软雅黑"/>
              </a:rPr>
              <a:t>多消费者前来购买。</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10">
                <a:solidFill>
                  <a:srgbClr val="00B6FF"/>
                </a:solidFill>
                <a:latin typeface="微软雅黑"/>
                <a:cs typeface="微软雅黑"/>
              </a:rPr>
              <a:t>多元化销售策略</a:t>
            </a:r>
            <a:endParaRPr sz="1800">
              <a:latin typeface="微软雅黑"/>
              <a:cs typeface="微软雅黑"/>
            </a:endParaRPr>
          </a:p>
          <a:p>
            <a:pPr marL="12700" marR="5080">
              <a:lnSpc>
                <a:spcPct val="120000"/>
              </a:lnSpc>
              <a:spcBef>
                <a:spcPts val="1330"/>
              </a:spcBef>
            </a:pPr>
            <a:r>
              <a:rPr sz="1500" spc="-5">
                <a:solidFill>
                  <a:srgbClr val="FFFFFF"/>
                </a:solidFill>
                <a:latin typeface="微软雅黑"/>
                <a:cs typeface="微软雅黑"/>
              </a:rPr>
              <a:t>针对不同消费者群体制定多元化的销售策略，如针对不同年龄段、性别、肤质等推出定制化产品。</a:t>
            </a:r>
            <a:endParaRPr sz="1500">
              <a:latin typeface="微软雅黑"/>
              <a:cs typeface="微软雅黑"/>
            </a:endParaRPr>
          </a:p>
        </p:txBody>
      </p:sp>
      <p:pic>
        <p:nvPicPr>
          <p:cNvPr id="8" name="object 8"/>
          <p:cNvPicPr/>
          <p:nvPr/>
        </p:nvPicPr>
        <p:blipFill>
          <a:blip r:embed="rId2"/>
          <a:stretch>
            <a:fillRect/>
          </a:stretch>
        </p:blipFill>
        <p:spPr>
          <a:xfrm>
            <a:off x="904944" y="3245909"/>
            <a:ext cx="166569" cy="166569"/>
          </a:xfrm>
          <a:prstGeom prst="rect">
            <a:avLst/>
          </a:prstGeom>
        </p:spPr>
      </p:pic>
      <p:pic>
        <p:nvPicPr>
          <p:cNvPr id="9" name="object 9"/>
          <p:cNvPicPr/>
          <p:nvPr/>
        </p:nvPicPr>
        <p:blipFill>
          <a:blip r:embed="rId2"/>
          <a:stretch>
            <a:fillRect/>
          </a:stretch>
        </p:blipFill>
        <p:spPr>
          <a:xfrm>
            <a:off x="904944" y="4808201"/>
            <a:ext cx="166570" cy="166570"/>
          </a:xfrm>
          <a:prstGeom prst="rect">
            <a:avLst/>
          </a:prstGeom>
        </p:spPr>
      </p:pic>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3"/>
            <a:stretch>
              <a:fillRect/>
            </a:stretch>
          </p:blipFill>
          <p:spPr>
            <a:xfrm>
              <a:off x="454963" y="331167"/>
              <a:ext cx="84147" cy="84146"/>
            </a:xfrm>
            <a:prstGeom prst="rect">
              <a:avLst/>
            </a:prstGeom>
          </p:spPr>
        </p:pic>
        <p:pic>
          <p:nvPicPr>
            <p:cNvPr id="12" name="object 12"/>
            <p:cNvPicPr/>
            <p:nvPr/>
          </p:nvPicPr>
          <p:blipFill>
            <a:blip r:embed="rId4"/>
            <a:stretch>
              <a:fillRect/>
            </a:stretch>
          </p:blipFill>
          <p:spPr>
            <a:xfrm>
              <a:off x="575049" y="337742"/>
              <a:ext cx="78137" cy="78136"/>
            </a:xfrm>
            <a:prstGeom prst="rect">
              <a:avLst/>
            </a:prstGeom>
          </p:spPr>
        </p:pic>
        <p:pic>
          <p:nvPicPr>
            <p:cNvPr id="13" name="object 13"/>
            <p:cNvPicPr/>
            <p:nvPr/>
          </p:nvPicPr>
          <p:blipFill>
            <a:blip r:embed="rId5"/>
            <a:stretch>
              <a:fillRect/>
            </a:stretch>
          </p:blipFill>
          <p:spPr>
            <a:xfrm>
              <a:off x="689124" y="339459"/>
              <a:ext cx="74704" cy="74703"/>
            </a:xfrm>
            <a:prstGeom prst="rect">
              <a:avLst/>
            </a:prstGeom>
          </p:spPr>
        </p:pic>
        <p:pic>
          <p:nvPicPr>
            <p:cNvPr id="14" name="object 14"/>
            <p:cNvPicPr/>
            <p:nvPr/>
          </p:nvPicPr>
          <p:blipFill>
            <a:blip r:embed="rId6"/>
            <a:stretch>
              <a:fillRect/>
            </a:stretch>
          </p:blipFill>
          <p:spPr>
            <a:xfrm>
              <a:off x="799767" y="348429"/>
              <a:ext cx="69238" cy="69237"/>
            </a:xfrm>
            <a:prstGeom prst="rect">
              <a:avLst/>
            </a:prstGeom>
          </p:spPr>
        </p:pic>
        <p:pic>
          <p:nvPicPr>
            <p:cNvPr id="15" name="object 15"/>
            <p:cNvPicPr/>
            <p:nvPr/>
          </p:nvPicPr>
          <p:blipFill>
            <a:blip r:embed="rId7"/>
            <a:stretch>
              <a:fillRect/>
            </a:stretch>
          </p:blipFill>
          <p:spPr>
            <a:xfrm>
              <a:off x="904944" y="344296"/>
              <a:ext cx="65594" cy="65593"/>
            </a:xfrm>
            <a:prstGeom prst="rect">
              <a:avLst/>
            </a:prstGeom>
          </p:spPr>
        </p:pic>
        <p:pic>
          <p:nvPicPr>
            <p:cNvPr id="16" name="object 16"/>
            <p:cNvPicPr/>
            <p:nvPr/>
          </p:nvPicPr>
          <p:blipFill>
            <a:blip r:embed="rId8"/>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5"/>
            <a:stretch>
              <a:fillRect/>
            </a:stretch>
          </p:blipFill>
          <p:spPr>
            <a:xfrm>
              <a:off x="689124" y="457232"/>
              <a:ext cx="74703" cy="74704"/>
            </a:xfrm>
            <a:prstGeom prst="rect">
              <a:avLst/>
            </a:prstGeom>
          </p:spPr>
        </p:pic>
        <p:pic>
          <p:nvPicPr>
            <p:cNvPr id="19" name="object 19"/>
            <p:cNvPicPr/>
            <p:nvPr/>
          </p:nvPicPr>
          <p:blipFill>
            <a:blip r:embed="rId9"/>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904944" y="462069"/>
              <a:ext cx="65594" cy="65594"/>
            </a:xfrm>
            <a:prstGeom prst="rect">
              <a:avLst/>
            </a:prstGeom>
          </p:spPr>
        </p:pic>
        <p:pic>
          <p:nvPicPr>
            <p:cNvPr id="21" name="object 21"/>
            <p:cNvPicPr/>
            <p:nvPr/>
          </p:nvPicPr>
          <p:blipFill>
            <a:blip r:embed="rId8"/>
            <a:stretch>
              <a:fillRect/>
            </a:stretch>
          </p:blipFill>
          <p:spPr>
            <a:xfrm>
              <a:off x="454963" y="566714"/>
              <a:ext cx="84147" cy="84146"/>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11"/>
            <a:stretch>
              <a:fillRect/>
            </a:stretch>
          </p:blipFill>
          <p:spPr>
            <a:xfrm>
              <a:off x="689124" y="575006"/>
              <a:ext cx="74703" cy="74704"/>
            </a:xfrm>
            <a:prstGeom prst="rect">
              <a:avLst/>
            </a:prstGeom>
          </p:spPr>
        </p:pic>
        <p:pic>
          <p:nvPicPr>
            <p:cNvPr id="24" name="object 24"/>
            <p:cNvPicPr/>
            <p:nvPr/>
          </p:nvPicPr>
          <p:blipFill>
            <a:blip r:embed="rId9"/>
            <a:stretch>
              <a:fillRect/>
            </a:stretch>
          </p:blipFill>
          <p:spPr>
            <a:xfrm>
              <a:off x="799767" y="583976"/>
              <a:ext cx="69237" cy="69237"/>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3"/>
            <a:stretch>
              <a:fillRect/>
            </a:stretch>
          </p:blipFill>
          <p:spPr>
            <a:xfrm>
              <a:off x="454963" y="684488"/>
              <a:ext cx="84147" cy="84146"/>
            </a:xfrm>
            <a:prstGeom prst="rect">
              <a:avLst/>
            </a:prstGeom>
          </p:spPr>
        </p:pic>
        <p:pic>
          <p:nvPicPr>
            <p:cNvPr id="27" name="object 27"/>
            <p:cNvPicPr/>
            <p:nvPr/>
          </p:nvPicPr>
          <p:blipFill>
            <a:blip r:embed="rId10"/>
            <a:stretch>
              <a:fillRect/>
            </a:stretch>
          </p:blipFill>
          <p:spPr>
            <a:xfrm>
              <a:off x="575049" y="691063"/>
              <a:ext cx="78137" cy="78136"/>
            </a:xfrm>
            <a:prstGeom prst="rect">
              <a:avLst/>
            </a:prstGeom>
          </p:spPr>
        </p:pic>
        <p:pic>
          <p:nvPicPr>
            <p:cNvPr id="28" name="object 28"/>
            <p:cNvPicPr/>
            <p:nvPr/>
          </p:nvPicPr>
          <p:blipFill>
            <a:blip r:embed="rId5"/>
            <a:stretch>
              <a:fillRect/>
            </a:stretch>
          </p:blipFill>
          <p:spPr>
            <a:xfrm>
              <a:off x="689124" y="692780"/>
              <a:ext cx="74703" cy="74704"/>
            </a:xfrm>
            <a:prstGeom prst="rect">
              <a:avLst/>
            </a:prstGeom>
          </p:spPr>
        </p:pic>
        <p:pic>
          <p:nvPicPr>
            <p:cNvPr id="29" name="object 29"/>
            <p:cNvPicPr/>
            <p:nvPr/>
          </p:nvPicPr>
          <p:blipFill>
            <a:blip r:embed="rId6"/>
            <a:stretch>
              <a:fillRect/>
            </a:stretch>
          </p:blipFill>
          <p:spPr>
            <a:xfrm>
              <a:off x="799767" y="701750"/>
              <a:ext cx="69237" cy="69237"/>
            </a:xfrm>
            <a:prstGeom prst="rect">
              <a:avLst/>
            </a:prstGeom>
          </p:spPr>
        </p:pic>
        <p:pic>
          <p:nvPicPr>
            <p:cNvPr id="30" name="object 30"/>
            <p:cNvPicPr/>
            <p:nvPr/>
          </p:nvPicPr>
          <p:blipFill>
            <a:blip r:embed="rId7"/>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pc="-5"/>
              <a:t>销售渠道变革与拓展策略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https://d.book118.com/417021164023006051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微软雅黑</vt:lpstr>
      <vt:lpstr>Office Theme</vt:lpstr>
      <vt:lpstr>润肤护肤品行业报告</vt:lpstr>
      <vt:lpstr>contents</vt:lpstr>
      <vt:lpstr>行业概述与发展趋势</vt:lpstr>
      <vt:lpstr>润肤护肤品定义及分类</vt:lpstr>
      <vt:lpstr>市场规模与增长趋势</vt:lpstr>
      <vt:lpstr>消费者需求特点分析</vt:lpstr>
      <vt:lpstr>政策法规影响因素</vt:lpstr>
      <vt:lpstr>市场竞争格局分析</vt:lpstr>
      <vt:lpstr>主要品牌及产品特点</vt:lpstr>
      <vt:lpstr>市场份额分布情况</vt:lpstr>
      <vt:lpstr>竞争策略差异化比较</vt:lpstr>
      <vt:lpstr>未来竞争格局预测</vt:lpstr>
      <vt:lpstr>产业链结构与优化探讨</vt:lpstr>
      <vt:lpstr>原材料供应现状及趋势分析</vt:lpstr>
      <vt:lpstr>生产制造环节技术创新进展</vt:lpstr>
      <vt:lpstr>销售渠道变革与拓展策略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2024-09-24T00:41:11.567</cp:lastPrinted>
  <dcterms:created xsi:type="dcterms:W3CDTF">2024-09-23T16:41:11Z</dcterms:created>
  <dcterms:modified xsi:type="dcterms:W3CDTF">2024-09-23T16:41:12Z</dcterms:modified>
</cp:coreProperties>
</file>