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7EE2FD-CE8E-4EF4-8200-980814D3F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8EB62E-52C0-4A71-8EAC-2A9254751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FB4C2D-558F-48ED-AB80-A1FFBE114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1F18B7-359E-4637-9D6C-463B25A7AC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0206EA-9DBA-4E49-B4B8-39E2AF57EA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1C4DCA-1995-4903-AED5-A8EA3E59B6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326514-83F0-4A08-BD4F-707151DD25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F40A9A-2862-449E-B6C0-DE8EF1F7F6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D047E9-90AA-4D4A-9DAF-C3CF4F7F7A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3584DA-713C-41C0-8FC3-B307E050F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EA8F6D-2122-484F-9DA6-A6CEA5F2D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02203420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节能产品项目规划设计方案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产品规划与设计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生产制造与供应链管理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质量管理与检测认证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市场营销策略与推广方案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项目风险评估与应对措施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项目背景与目标</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节能产品市场现状及趋势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随着全球对环保和可持续发展的日益重视，节能产品市场规模不断扩大，涉及家电、建筑、交通等多个领域。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节能技术不断创新，产品性能不断提升，同时政府政策支持和消费者环保意识提高也推动了节能产品市场的发展。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通过研发和推广高效节能产品，降低能源消耗，减少环境污染，提高生活质量。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促进绿色经济发展，推动产业升级和转型，实现可持续发展。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项目意义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项目目标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客户需要节能产品具有高效、安全、稳定的特点，能够满足不同场景下的使用需求。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功能性需求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经济性需求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环保性需求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6250" r="6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客户希望节能产品具有较高的性价比，能够在长期使用中节省能源成本。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客户对节能产品的环保性能有较高要求，希望产品能够减少对环境的负面影响。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产品规划与设计</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产品采用先进的节能技术，实现高效能量转换和利用，显著降低能源消耗。</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高效节能</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产品符合环保标准，减少碳排放，促进可持续发展。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环保低碳</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产品具备智能化控制系统，实现远程监控和自动调节，提高使用便利性。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智能化控制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产品定位与特点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794" b="37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节能技术原理及应用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高效电机技术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采用高效电机，提高电机效率，降低能源消耗。</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变频调速技术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通过变频调速器调节电机转速，实现与负载需求的匹配，达到节能效果。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热回收技术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利用热回收装置回收废热，提高能源利用效率。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紧凑化设计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优化产品结构布局，减小产品体积，提高空间利用率。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模块化设计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实现产品模块化生产，提高生产效率和质量。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轻量化设计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采用高强度轻质材料，减轻产品重量，降低能源消耗。</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产品结构设计与优化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生产制造与供应链管理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625" r="15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自动化与智能化升级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通过引入自动化设备和智能化技术，提高生产效率，减少人工干预，降低能耗。</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工艺流程分析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详细分析产品生产的各个环节，确定合理的工艺流程，减少不必要的浪费。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节能技术应用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在工艺流程中融入节能技术，如采用高效能设备、优化工艺参数等，降低能源消耗。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设备选型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选用高效、节能的设备，确保设备在运行过程中具有较低的能耗和较高的生产效率。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设备布局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合理规划设备布局，减少物料搬运距离，提高物流效率，降低能源消耗。</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设备维护与保养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建立完善的设备维护和保养制度，确保设备处于良好状态，提高设备运行效率。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设备选型与布局规划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4942" r="2494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9085" r="2908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选择具有节能技术和环保意识的供应商，建立长期合作关系，确保原材料的质量和供应的稳定性。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供应商选择与管理</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通过合理的库存规划和管理，减少库存积压和浪费，降低库存成本。</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库存管理</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优化物流配送路线和方式，减少运输过程中的能源消耗和排放，提高物流效率。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物流配送优化</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利用信息技术手段，实现供应链信息的实时共享和协同管理，提高供应链整体运行效率。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信息化应用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供应链资源整合与优化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质量管理与检测认证</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https://d.book118.com/417022034200006041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2024-09-14T23:47:04.444</cp:lastPrinted>
  <dcterms:created xsi:type="dcterms:W3CDTF">2024-09-14T15:47:04Z</dcterms:created>
  <dcterms:modified xsi:type="dcterms:W3CDTF">2024-09-14T15:47:06Z</dcterms:modified>
</cp:coreProperties>
</file>