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1C58B-CB9C-48C4-8353-AF0B9BCF1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B7098-AC4B-44BD-A2D6-F6135A88D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74550-1993-4AFF-B35D-C2CB3D9B9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DBB7C-6BB4-4677-AC13-7FE5C6DB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84D39-A6C0-439A-A3B4-E60134D4D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8C3FF-9CFF-4BA9-8EA4-F1007C816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F4E2B4-46F5-41C0-B0C5-6DAFA1568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C1EF0-9F4A-44B1-B75F-426B6E6F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C9B48-4E29-4B6E-A2BC-C0608189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1430B-AE64-41F1-84C9-63E116FD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399B0-A3F9-4CC6-AE3B-51D0AA5F2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22165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电子商务行业操作人员安全培训指南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电子商务操作人员安全意识培养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交易过程中安全保障实践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法律法规遵守与合规经营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随着互联网的普及和电子商务技术的不断发展，电子商务行业规模不断扩大，成为全球范围内最具活力和潜力的经济领域之一。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未来电子商务行业将继续保持快速增长，移动电子商务、社交电商、跨境电商等新型电商模式不断涌现，为行业发展带来新的机遇和挑战。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安全威胁与风险分析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电子商务网站和交易平台容易受到各种网络攻击，如DDoS攻击、SQL注入、跨站脚本攻击等，导致网站瘫痪、数据泄露等严重后果。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交易欺诈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在电子商务交易中，存在着虚假交易、恶意评价、信用卡欺诈等交易欺诈行为，给消费者和商家带来经济损失和信誉损害。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电子商务涉及大量用户个人信息和交易数据，一旦泄露或被滥用，将对用户隐私和企业声誉造成严重影响。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我国《网络安全法》对网络安全管理、网络运营者责任、个人信息保护等方面做出了明确规定，为电子商务行业安全提供了法律保障。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我国《电子商务法》对电子商务经营者行为规范、消费者权益保护、市场秩序维护等方面做出了规定，为电子商务行业健康发展提供了法律支持。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国际安全标准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国际标准化组织（ISO）和国际电工委员会（IEC）等制定的相关安全标准，如ISO 27001信息安全管理体系标准、PCI DSS支付卡行业数据安全标准等，为电子商务行业安全提供了国际通用的参考依据。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电子商务操作人员安全意识培养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具备安全意识的操作人员能更好地识别和防范网络攻击，保护企业和客户的数据安全。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防范网络攻击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000" b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强化安全意识有助于操作人员遵守相关法律法规，避免因违规行为导致的法律责任。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安全意识的培养有助于减少安全事件对企业声誉的负面影响，提升客户信任度。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通过伪装成信任来源诱导用户泄露个人信息。防范措施包括不轻信陌生链接、仔细核对网站域名等。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通过植入恶意代码窃取用户数据或破坏系统功能。防范方法包括定期更新操作系统和软件补丁、使用可靠的安全软件等。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通过大量无效请求拥塞目标服务器，使其无法提供正常服务。应对策略包括配置防火墙、使用负载均衡等。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常见网络攻击手段及防范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使用强密码并定期更换，避免使用简单密码或将个人信息作为密码。同时，启用双重身份验证提高账户安全性。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不轻易透露个人信息，特别是在公共场合或使用公共网络时。对于敏感信息，如信用卡号、身份证号等，要进行加密处理。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信息保密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安装可靠的安全软件，并定期更新操作系统和软件，以防范已知漏洞被攻击者利用。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安全软件与更新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密码安全与个人信息保护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系统补丁及时更新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针对操作系统、数据库等关键组件，及时安装官方发布的补丁，确保系统安全。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定期安全漏洞扫描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使用专业的漏洞扫描工具对电子商务平台进行定期扫描，及时发现并修补潜在的安全漏洞。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强化系统配置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通过合理配置服务器、网络设备等，提高系统的安全防护能力，如关闭不必要的端口和服务、限制非法访问等。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124" b="21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系统漏洞修补与加固方法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制定完善的数据备份计划，定期对重要数据进行备份，确保数据的安全性和完整性。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定期数据备份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对备份的数据进行加密处理，防止数据泄露或被非法访问。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备份数据加密存储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建立灾难恢复机制，明确在系统崩溃或数据丢失等情况下的恢复流程和责任人，确保业务的连续性。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https://d.book118.com/417022165105006033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2024-09-07T00:20:39.960</cp:lastPrinted>
  <dcterms:created xsi:type="dcterms:W3CDTF">2024-09-06T16:20:39Z</dcterms:created>
  <dcterms:modified xsi:type="dcterms:W3CDTF">2024-09-06T16:20:42Z</dcterms:modified>
</cp:coreProperties>
</file>