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83B02-23E8-4215-82FD-17B14FDDC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DC096-FE55-4CE4-A26E-32FD993B8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6D6BC-7915-46CD-B3EA-F4A29E9DF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1C98BF-61D3-4999-9550-3C5C94A8E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EEC62F-1FFA-4B9D-A37C-1D929270E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6F8C3A-0B16-4073-8566-A6AF993B4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8048D6-5853-4C5D-A588-F3CFFC8EA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5CFFEC-1349-4CCA-BB8C-12A1B7872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591383-99B0-4082-A5FA-003CCF8DE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FB690-41F2-4EEA-AA51-D8BB56314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B0441-9A8B-460D-A906-FFB817921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024056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解读领导心理学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领导心理学概述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领导者心理特质分析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领导力风格及其影响因素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沟通技巧在领导过程中运用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团队建设与人才培养心理机制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领导心理学概述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452" r="244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735" r="307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77" r="290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领导心理学是研究领导者在领导过程中的心理现象、行为规律及其影响因素的学科。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领导心理学经历了从行为主义到认知心理学、再到情境领导理论等多个阶段的发展，逐渐形成了多元化的研究范式和理论体系。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研究对象及意义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通过对领导心理的研究，可以深入了解领导者的心理特点和行为规律，为选拔、培训、评估领导者提供科学依据，同时也有助于提高领导者的领导效能和组织的整体绩效。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领导心理学的研究对象包括领导者的个性特征、认知过程、情感状态、动机与行为，以及领导者与追随者之间的互动关系等。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17" r="14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领导心理学与心理学、社会学、管理学、组织行为学等多个学科有着密切的联系，这些学科为领导心理学提供了理论基础和研究方法。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跨学科联系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领导心理学的应用领域广泛，包括企业管理、政治领导、军事指挥、教育领导等。在实践中，领导心理学可以帮助领导者更好地了解自己和他人，提高领导效能和团队凝聚力，促进组织的变革和发展。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跨学科联系与应用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领导者心理特质分析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领导者通常具有强烈的自信心，相信自己有能力应对各种挑战和困难。这种自信不仅有助于提升领导者的个人魅力，还能激发团队的士气和信心。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领导者需要在复杂多变的环境中迅速做出决策。他们通常能够权衡利弊，果断行动，并承担决策带来的责任。这种能力有助于领导者在关键时刻引领团队走向成功。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4437" r="144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自信心与决策能力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06" r="23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情绪智力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领导者需要具备一定的情绪智力，即能够识别、理解和管理自己及他人的情感。这有助于领导者更好地与团队成员沟通，化解冲突，营造和谐的工作氛围。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领导者不仅要管理自己的情绪，还需要关注团队成员的情感状态。通过有效的情感管理，领导者可以激发团队成员的积极情绪，提升团队凝聚力和执行力。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情绪智力与情感管理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抗压能力与逆境应对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抗压能力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领导者需要具备强大的抗压能力，能够在面临压力时保持冷静和理智。这种能力有助于领导者在困难时期稳定团队情绪，带领团队共克时艰。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逆境应对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领导者需要善于应对各种逆境和挑战。他们通常能够迅速调整策略，灵活应对，并在逆境中发现机遇。这种能力有助于领导者在竞争激烈的市场环境中立于不败之地。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领导力风格及其影响因素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民主式领导风格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权威式领导风格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其他领导风格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民主式、权威式等不同风格介绍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鼓励团队成员参与决策，注重沟通、协调和合作，能够创造开放、包容的氛围，提高员工的归属感和创造力。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领导者强调个人权威和决策权，要求员工服从和执行，能够快速、有效地推动工作进展，但可能抑制员工的创造性和积极性。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如放任式、教练式、变革型等，各有其特点和应用场景，领导者需根据具体情况灵活选择。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工作任务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情境因素对领导力风格选择影响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不同的组织文化对领导力风格有不同的要求，如创新型文化更适合民主式领导，而传统型文化则更倾向于权威式领导。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任务的复杂性、紧急性和重要性等因素会影响领导力风格的选择，如面对紧急任务时可能需要采用更加果断和权威的领导风格。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团队成员的能力、经验和个性等因素也会影响领导力风格的选择，如对于经验丰富的团队可以采用更加放任和授权的领导风格。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https://d.book118.com/417024056130006042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2024-09-16T02:23:30.241</cp:lastPrinted>
  <dcterms:created xsi:type="dcterms:W3CDTF">2024-09-15T18:23:30Z</dcterms:created>
  <dcterms:modified xsi:type="dcterms:W3CDTF">2024-09-15T18:23:32Z</dcterms:modified>
</cp:coreProperties>
</file>