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0F661-3CD1-46D0-80AC-863310C52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732E6-D9F4-43D1-8805-3F1696E1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CA03B-3C7E-4D61-A240-26B6101B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B15EB-ED66-4D13-A0EF-C30897B3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BCA69-0493-44FD-9B59-598DE96C3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886D9-35C6-4C3F-8854-4A47A6010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C8674-4D27-4426-95B4-5FA94BDD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58899-F066-4145-88A0-C8A89A57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555EB-45A8-468D-863F-1FE77C693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F009A-576C-4E1E-8EA6-D916926B2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314EF-7896-4535-AC7C-9F3B16C1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411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厌食饮食护理措施\n## 1.小儿厌食的概述及原因分析\n### 1.1小儿厌食的定义与临床表现\n### 1.2小儿厌食的发病原因及影响因素\n### 1.3小儿厌食的诊断与鉴别诊断\n## 2.小儿厌食的饮食护理原则\n### 2.1小儿厌食的饮食调整与搭配\n### 2.2小儿厌食的营养补充与平衡\n### 2.3小儿厌食的饮食环境与心理护理\n## 3.小儿厌食的中医饮食护理方法\n### 3.1中医辨证论治与饮食调理\n### 3.2中医食疗方与药膳推荐\n### 3.3中医针灸、推拿等辅助治疗方法\n## 4.小儿厌食的日常生活护理措施\n### 4.1养成良好的饮食习惯与作息规律\n### 4.2增加孩子的户外活动与锻炼\n### 4.3家长的心理疏导与沟通技巧\n## 5.小儿厌食的药物治疗与护理\n### 5.1药物治疗的基本原则与选择\n### 5.2药物治疗的注意事项与副作用\n### 5.3药物护理与患儿家长的配合\n## 6.小儿厌食的预防与康复策略\n### 6.1孕期与哺乳期的营养干预\n### 6.2婴幼儿期的喂养与护理\n### 6.3学校与家庭环境的优化与适应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小儿厌食饮食护理措施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小儿厌食的概述及原因分析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小儿厌食是指儿童长期食欲减退、进食困难的症状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持续时间超过2周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体重不增或减轻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营养不良、生长发育迟缓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挑食、偏食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进食慢、少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吃一顿饭需要较长时间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容易恶心、呕吐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小儿厌食的定义与临床表现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小儿厌食的发病原因及影响因素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喂养不当：过度喂养、喂奶不定时、食物种类单一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消化系统疾病：胃炎、肠炎、胆囊炎等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代谢系统疾病：糖尿病、甲状腺功能减退等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心理因素：情绪波动、焦虑、抑郁等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儿童年龄、性别、遗传因素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家庭环境、父母喂养方式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儿童生活习惯、作息规律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小儿厌食的诊断与鉴别诊断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病史：喂养、生长发育、疾病史等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临床表现：食欲减退、进食困难等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实验室检查：血常规、生化检查、甲状腺功能等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与消化系统疾病鉴别：胃炎、肠炎、胆囊炎等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与代谢系统疾病鉴别：糖尿病、甲状腺功能减退等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与心理因素鉴别：情绪波动、焦虑、抑郁等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小儿厌食的饮食护理原则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规律喂养：按时喂奶、添加辅食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食物种类多样化：增加色香味俱佳的食物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适量增加膳食纤维：促进肠道蠕动、预防便秘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饮食搭配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合理搭配蛋白质、脂肪、碳水化合物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保证足够的维生素和矿物质摄入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遵循适量、均衡、营养的原则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小儿厌食的饮食调整与搭配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缺乏某种营养素时，及时补充相应的营养素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可以选择富含特定营养素的食物，如富含铁的红肉、富含钙的奶制品等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营养平衡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保持热量、蛋白质、脂肪、碳水化合物的平衡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避免过度喂养，防止肥胖、糖尿病等疾病的发生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小儿厌食的营养补充与平衡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小儿厌食的饮食环境与心理护理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营造轻松、愉快的用餐氛围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避免强迫进食，让孩子自然进食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了解孩子的心理需求，给予关爱和支持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与孩子沟通，了解其厌食的原因，针对性解决问题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小儿厌食的中医饮食护理方法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中医辨证论治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脾胃虚弱：健脾养胃、益气补虚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脾胃湿热：清热利湿、健脾和胃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肝胃不和：疏肝理气、和胃止痛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脾胃虚弱：选用健脾养胃的食物，如山药、扁豆、红枣等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脾胃湿热：选用清热利湿的食物，如绿豆、冬瓜、薏米等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肝胃不和：选用疏肝理气的食物，如芹菜、萝卜、玫瑰花等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中医辨证论治与饮食调理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中医食疗方与药膳推荐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食疗方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脾胃虚弱：八宝粥、山药炖排骨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脾胃湿热：绿豆汤、冬瓜排骨汤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肝胃不和：芹菜炒蘑菇、玫瑰花茶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药膳推荐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脾胃虚弱：四君子汤、六君子汤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脾胃湿热：三仁汤、五苓散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肝胃不和：逍遥散、柴胡疏肝散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针刺足三里、内关、中脘等穴位，调节脾胃功能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灸神阙、关元、气海等穴位，温补脾胃阳气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推拿腹部，促进肠道蠕动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按摩背部，疏肝理气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中医针灸、推拿等辅助治疗方法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https://d.book118.com/417024113153006043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小儿厌食饮食护理措施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2024-09-17T21:26:42.982</cp:lastPrinted>
  <dcterms:created xsi:type="dcterms:W3CDTF">2024-09-17T13:26:43Z</dcterms:created>
  <dcterms:modified xsi:type="dcterms:W3CDTF">2024-09-17T13:26:44Z</dcterms:modified>
</cp:coreProperties>
</file>