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E5443-200A-4B55-9261-0A8C699E2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A9EB9-CD82-49CB-897E-6610ED77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E7A43-BAB4-4602-B8AE-0D01ABD41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C9780-1C11-4A87-B105-231152EB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825CE-E0A6-469E-8939-D5766BBD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07905-7B2C-426B-8E4D-CDDC1086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B49FB-7D6F-47EF-831B-13D16B9E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EFA40-F641-4D12-AD7B-1C1C76E2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EFF5F-112D-40DD-B765-D138FD44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F93CA-7DEC-4EEF-AA38-0216659C5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F71B7-CC82-47B1-BEEF-81D5BB02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41350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乡村学生心理健康小课题研究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乡村学生心理健康现状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乡村学生心理健康干预措施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乡村学生心理健康案例研究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乡村学生心理健康问题日益突出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随着社会经济的发展和家庭结构的变化，乡村学生在成长过程中面临越来越多的心理压力和挑战，如留守儿童问题、家庭教育缺失、学校教育资源不足等。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心理健康对个体发展的重要性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心理健康是个人全面发展的重要基础，对于学生的成长、学业和未来职业发展具有深远的影响。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深入了解乡村学生心理健康现状，探究其影响因素，为制定有效的干预措施提供科学依据。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促进乡村学生心理健康水平的提高，提升其心理素质和适应能力，有助于培养更多具备健全人格和良好心理素质的人才，为乡村教育的可持续发展做出贡献。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这些心理问题可能导致学生出现焦虑、抑郁等情绪障碍，影响其学习效果和日常生活。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现状的普遍性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乡村学生心理健康问题具有一定的普遍性，需要引起教育部门和社会的关注。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乡村学生面临的心理问题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在乡村地区，学生面临的心理问题主要包括学习压力、人际关系困扰、自卑心理等。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乡村学生心理健康现状分析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由于教育资源相对匮乏，乡村学生的学习竞争压力较大，容易产生焦虑和自卑心理。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部分乡村学生的家庭环境不良，如父母离异、留守儿童等，导致其缺乏关爱和支持。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乡村地区的社会环境和文化氛围也可能对学生的心理健康产生影响。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乡村学生心理健康问题成因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心理健康问题可能导致学生的学习成绩下降，影响其未来的发展。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影响学习效果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长期的心理问题可能导致学生出现焦虑、抑郁等心理障碍，影响其正常生活。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心理障碍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心理健康问题可能影响学生的社会适应性，使其难以融入社会和与人交往。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乡村学生心理健康问题的影响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乡村学生心理健康干预措施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提供家长心理健康教育，提高家长对学生心理健康的关注度和处理能力。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加强家长与学生的沟通，建立良好的亲子关系，为学生提供情感支持和安全感。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营造和谐、关爱、支持的家庭氛围，减少家庭冲突和压力对学生的影响。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家庭层面的干预措施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https://d.book118.com/417024135050006050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2024-09-22T19:44:07.667</cp:lastPrinted>
  <dcterms:created xsi:type="dcterms:W3CDTF">2024-09-22T11:44:07Z</dcterms:created>
  <dcterms:modified xsi:type="dcterms:W3CDTF">2024-09-22T11:44:09Z</dcterms:modified>
</cp:coreProperties>
</file>