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8202A-69C7-49D9-AB82-2996DAFEF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ADFBA-BFE1-4E83-BF00-510003B50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A03EB-CD2A-4614-92F0-DB008E0D6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71473-0381-4B9B-BB2D-E339599FA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225FB2-A480-4100-9C74-A5298704A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DBFA78-2832-4083-A812-D209DBCE3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EBD345-1F98-4D27-92CD-C94E81DDF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E1C487-E202-4F90-8163-829D19560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41C25-E9C2-4341-B125-CAAAC5077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272C4-A356-4508-A344-634AB2878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51953-B94F-4AA4-9B57-D6D9860FA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2504512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营销策略选择故宫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故宫市场现状及分析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营销策略制定原则与目标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宣传推广策略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故宫市场现状及分析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故宫每年接待游客数量庞大，是国内外游客热门的旅游目的地之一。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以国内游客为主，同时也有大量的国际游客。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游客构成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387" r="2138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受气候和节假日影响，旅游高峰期主要集中在春秋两季和节假日。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旅游季节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故宫旅游市场概况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文化体验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游客对故宫的历史文化内涵有着极高的兴趣，希望得到深度的文化体验。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品质服务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游客对旅游过程中的服务质量要求较高，包括导游讲解、景区环境等。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随着旅游市场的发展，游客对个性化旅游产品的需求逐渐增加。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故宫在旅游市场上与颐和园、长城等著名景点存在竞争关系。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竞争对手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主要集中在游客数量、旅游收入、品牌知名度等方面。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竞争焦点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各景点通过提升服务质量、加强市场营销、推出特色旅游产品等手段提高竞争力。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行业竞争态势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市场机会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随着旅游市场的不断扩大和消费者需求的多样化，故宫有着巨大的市场潜力待挖掘。例如，可以推出更多具有文化特色的旅游产品，吸引更多不同类型的游客。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面对激烈的市场竞争和消费者需求的不断变化，故宫需要不断创新和改进营销策略，以保持领先地位并满足消费者需求。同时，还需要关注政策法规的变化和宏观经济环境的影响，做好风险防范和应对工作。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市场机会与挑战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营销策略制定原则与目标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777" b="107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090" b="70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396" b="33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营销策略制定原则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尊重历史与文化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在制定营销策略时，必须尊重故宫的历史地位和文化价值，确保任何推广手段都不会损害其文化形象。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突出独特性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故宫作为世界文化遗产，具有独特的文化魅力和旅游价值，营销策略应着重突出其独特性，以吸引游客。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注重实效性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营销策略应注重实际效果，根据目标市场的需求和特点，制定切实可行的推广计划。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提升游客满意度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通过改善游客体验和服务质量，提升游客对故宫的满意度和忠诚度。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提高知名度和美誉度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通过营销策略的实施，提高故宫在国内外旅游市场的知名度和美誉度，吸引更多游客前来参观。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增加游客数量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通过扩大宣传和推广，增加故宫的游客数量，提高旅游收入。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营销目标设定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国际游客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故宫作为世界文化遗产，对国际游客也具有很大的吸引力。营销策略应注重在国际旅游市场上的宣传和推广，提高故宫在国际上的知名度。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国内游客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故宫作为中国的文化瑰宝，对国内游客具有极大的吸引力。营销策略应注重挖掘国内市场的潜力，吸引更多国内游客前来参观。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不同年龄层次游客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故宫的游客年龄层次广泛，从儿童到老年人都有。营销策略应注重满足不同年龄层次游客的需求和兴趣点，提供多样化的旅游体验。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通过营销策略强调故宫的文化价值和历史地位，树立其作为中国文化代表的品牌形象。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强调文化价值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通过改善游客体验和服务质量，将故宫打造成为国内外知名的旅游胜地，吸引更多游客前来参观。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打造旅游胜地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积极传播故宫的正面形象，如文物保护、文化传承等方面的成果和贡献，提升公众对故宫的认知和好感度。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传播正面形象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结合故宫文化元素，设计独特且富有创意的产品，如文创商品、艺术品、纪念品等。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创意产品设计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与其他领域的设计师或品牌合作，推出跨界产品，拓展产品线和受众群体。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提供个性化定制服务，根据客户需求定制专属产品，增加产品附加值。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产品创新与设计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深入研究故宫文化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加强对故宫历史、文化、艺术等方面的研究，挖掘更深层次的文化内涵。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传统文化与现代融合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将传统文化元素与现代设计理念相结合，打造出具有时代特色的产品。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传承与弘扬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通过产品这一载体，传承和弘扬中华优秀传统文化，提升产品文化价值。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文化内涵挖掘与传承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创新营销手段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运用新媒体、社交网络等现代营销手段，进行个性化、精准化营销，提高产品知名度和美誉度。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强化品牌形象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塑造故宫品牌形象，提升品牌影响力和竞争力，形成独特的竞争优势。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独特资源优势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充分利用故宫独特的文化资源，打造具有差异化和独特性的产品。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13282" r="13282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差异化竞争优势构建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https://d.book118.com/417025045121006053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2024-09-27T12:59:09.569</cp:lastPrinted>
  <dcterms:created xsi:type="dcterms:W3CDTF">2024-09-27T04:59:09Z</dcterms:created>
  <dcterms:modified xsi:type="dcterms:W3CDTF">2024-09-27T04:59:11Z</dcterms:modified>
</cp:coreProperties>
</file>