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B896D1-48EA-4D18-A923-8C351E562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95D8A8-8DA9-4810-8A90-A0BBD629B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16568C-85E7-44F1-BA49-879EBE2C5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EC091-FC13-4674-AC13-75EBED8D5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33A3D7-05EF-42B1-A54C-F923D9D1A8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AB736C-2314-4892-B704-CFFBB06958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C50364-BC0A-4012-BE9D-B017F60C29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0B713-B84B-41B8-B246-C707D7787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9C540-5660-4449-A9A6-6FEB6E4CD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F8637E-2CA6-47DA-9529-47F527C35C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511AD-F0F8-4388-AC45-1F3E3E3AB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25140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安全管理制度与环境保护的协调</a:t>
            </a:r>
            <a:endParaRPr lang="en-US" sz="1100"/>
          </a:p>
        </p:txBody>
      </p:sp>
      <p:sp>
        <p:nvSpPr>
          <p:cNvPr id="3" name="AutoShape 3"/>
          <p:cNvSpPr/>
          <p:nvPr/>
        </p:nvSpPr>
        <p:spPr>
          <a:xfrm>
            <a:off x="6000750" y="4095750"/>
            <a:ext cx="4101027"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安全管理制度概述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环境保护的重要性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安全管理制度与环境保护的协调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安全管理与环境保护的实践案例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安全管理与环境保护的未来发展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安全管理制度概述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重要性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安全管理制度是企业为了保障员工和财产安全而制定的一系列管理规定和操作规程。</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安全管理制度能够减少事故发生，保障企业正常运营，提高员工安全意识，维护社会稳定。</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安全管理制度的制定与执行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在制定安全管理制度时，应充分考虑企业实际情况，借鉴行业经验和法律法规要求，确保制度的针对性和可操作性。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执行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企业应加强员工安全培训，提高员工安全意识和操作技能，同时建立监督检查机制，确保制度得到有效执行。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定期对安全管理制度进行评估，分析制度执行情况和存在的问题，为改进提供依据。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改进</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根据评估结果，及时调整和完善安全管理制度，提高制度的有效性和适应性。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安全管理制度的评估与改进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环境保护的重要性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42" r="20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环境保护是指采取各种措施，保护和改善环境质量，维护生态平衡，保障人类健康和生态安全，促进经济社会可持续发展的一系列活动。环境保护对于维护地球生态平衡、保障人类生存和发展具有重要意义。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环境保护可以减少环境污染和生态破坏，降低人类健康风险，提高生活质量。同时，环境保护也是实现可持续发展的重要保障，有利于推动经济社会的可持续发展。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环境保护的定义与意义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国家制定了一系列环境保护法律法规，如《中华人民共和国环境保护法》、《水污染防治法》、《大气污染防治法》等，以保障环境保护工作的有效实施。</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企业应遵守国家法律法规，严格执行环保标准，加强环保管理和技术改造，降低污染物排放，保护环境质量。</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环境保护法律法规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企业作为社会的一员，应当承担起保护环境的责任。企业应将环保理念融入经营活动中，积极采取环保措施，推动绿色发展。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企业应加强与政府、社会组织和公众的沟通与合作，共同推动环境保护事业的发展。同时，企业还应建立完善的环保管理体系和考核机制，确保环保工作的有效实施。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环境保护与企业社会责任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安全管理制度与环境保护的协调</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https://d.book118.com/417025140152006043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2024-09-17T20:51:04.348</cp:lastPrinted>
  <dcterms:created xsi:type="dcterms:W3CDTF">2024-09-17T12:51:04Z</dcterms:created>
  <dcterms:modified xsi:type="dcterms:W3CDTF">2024-09-17T12:51:06Z</dcterms:modified>
</cp:coreProperties>
</file>