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6B9CE-24B7-4FCA-9216-4F2AC59B0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4C047-6C78-4D17-B90E-3B4B8A9D3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BDAC6-61AA-4676-B646-466B6A51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ADF77-24C9-4906-9BFC-774A86B1D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FCFCC-D2DF-4120-AFA1-5F0CAF617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36F52-3CBE-4E4F-B18B-EC79DFAA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0DEDC4-A001-4696-B5C5-C73AD3318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231AF-DCB9-4DAF-A09A-E649F678D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85063-FC95-4C75-9E32-F8027FFB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B9CC5-FBDD-4CAB-8911-F56838B6A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18292-98DB-4264-936D-5FF54798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6150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营销ROI策略在网络营销中的应用与优化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营销ROI策略在网络营销中的应用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营销ROI策略的优化方法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营销ROI策略的挑战与未来趋势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营销ROI策略的定义与重要性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营销ROI（Return on Investment）策略是指企业通过分析营销活动投入与产出比例，以最大化营销效益为目标的一种策略。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营销ROI策略能够帮助企业量化营销效果，明确投资回报率，从而优化营销策略，提高营销效率，降低营销成本，最终实现企业盈利最大化。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网络营销随着互联网的发展而兴起，经历了从简单的网络广告投放到现在的多元化、精准化、数据化营销的发展历程。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网络营销已成为企业营销的重要组成部分，涵盖了搜索引擎优化（SEO）、社交媒体营销、内容营销、电子邮件营销等多种手段。同时，随着大数据、人工智能等技术的发展，网络营销正朝着更加智能化、个性化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网络营销的发展与现状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营销ROI策略的核心要素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ROI计算公式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ROI = （收益 - 投资成本）/ 投资成本 × 100%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确定投资成本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包括广告费用、人力成本、技术投入等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量化收益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通过销售额、转化率、品牌知名度等指标衡量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投资回报率（ROI）的计算方法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深入了解目标受众需求、兴趣和行为特征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根据目标受众特点选择合适的营销渠道，如社交媒体、搜索引擎、电子邮件等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创作高质量、有价值的内容，吸引目标受众关注并建立品牌信任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持续跟踪并分析营销活动数据，及时调整策略以提高效果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收集关键指标数据，如网站流量、转化率、销售额等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运用统计分析工具对数据进行处理和分析，发现数据背后的规律和趋势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通过图表、仪表板等方式将数据可视化，帮助决策者更直观地理解数据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基于数据分析结果制定营销策略和优化方案，提高投资回报率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数据驱动的决策过程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营销ROI策略在网络营销中的应用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56" r="146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关键词研究与优化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通过深入研究目标受众的搜索习惯和关键词竞争情况，优化网站内容和元素，提高在搜索引擎中的排名，从而增加网站流量和潜在客户。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创建高质量、有价值的内容，满足用户需求，提高网站权威性和可信度，进而提升转化率和ROI。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优化网站结构和代码，提高网站速度和可访问性，提升用户体验和搜索引擎抓取效率。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搜索引擎优化（SEO）与ROI策略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通过社交媒体平台的数据分析工具，精准定位目标受众，实现广告的精准投放和内容的个性化推送。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积极与受众互动，回应评论和私信，提高品牌认知度和用户参与度，进而提升转化率和ROI。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实时监测社交媒体广告和活动的效果，根据数据反馈调整策略和优化内容，提高营销效果和ROI。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社交媒体营销（SMM）与ROI策略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结合品牌特点和目标受众需求，策划有趣、有启发性的内容，吸引用户关注和参与。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通过博客、社交媒体、电子邮件等多种渠道推广内容，扩大品牌曝光度和影响力。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多渠道推广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分析内容营销活动的数据表现，了解用户喜好和行为特点，优化内容策略和提高ROI。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内容营销与ROI策略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目标受众细分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邮件内容优化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数据监测与改进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电子邮件营销（Email Marketing）与ROI策略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根据用户属性和行为数据，将目标受众细分为不同的群体，实现个性化邮件推送。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编写引人入胜的邮件主题和正文内容，提供有价值的信息和优惠活动，吸引用户点击和参与。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监测邮件发送、打开、点击等数据表现，分析用户反馈和行为特点，不断优化邮件营销策略和提高ROI。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https://d.book118.com/417026150166006030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2024-09-02T19:50:18.295</cp:lastPrinted>
  <dcterms:created xsi:type="dcterms:W3CDTF">2024-09-02T11:50:18Z</dcterms:created>
  <dcterms:modified xsi:type="dcterms:W3CDTF">2024-09-02T11:50:20Z</dcterms:modified>
</cp:coreProperties>
</file>