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BCE0A-2110-4EA9-91C4-C8B8788F5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B4ED6-E5A0-4BB7-90AF-D8978D31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C05C3-68AE-439C-B0DE-7DC0D8E99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E29CD-80B0-4F93-9BB0-94972A9AA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8C95FC-AB66-4E03-B76E-5B29E3CC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3EB6F-04FF-4AC2-BCD0-BBA22E3C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F4F20-2C18-4E11-BB8C-515D003F1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65674-349B-45A1-88D1-EB82FE5DB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AE137-E587-4EFB-A2D0-4AB6412EC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EF4A9-9824-4BD4-8618-AFA3C8FDC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E541F-8C09-462A-AAF1-11427FF7C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32035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预防心理健康知识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预防心理健康问题的策略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心理健康的自我评估与求助途径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社会对心理健康的支持与关怀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心理健康影响个体情绪和幸福感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心理健康状况良好的人通常更容易感到快乐和满足，能够更好地应对压力和挫折，提高生活质量。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心理健康有助于提高人际关系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良好的心理健康有助于建立和维护健康的人际关系，增强社交能力和沟通能力。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长期的心理压力和不良情绪可能导致身体紧张和疲劳，增加患病风险，如心脏病、糖尿病等。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身体健康状况良好可以促进心理状态的稳定，减轻焦虑和抑郁等心理问题。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生理健康对心理健康的影响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心理健康与生理健康的关系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心理健康影响社会稳定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心理健康问题可能导致社会问题，如犯罪、暴力、家庭破裂等，对社会的稳定和发展造成负面影响。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心理健康影响社会生产力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心理健康状况良好的个体通常更有创造力、积极性和工作能力，能够为社会创造更多的价值。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心理健康对社会的影响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95" r="304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39" r="293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焦虑症是一种常见的心理障碍，表现为持续的紧张、不安和恐惧感。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焦虑症患者常常对未来过度担忧，缺乏安全感，并可能出现身体症状，如头痛、胃痛、胸闷等。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2" b="23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抑郁症是一种情绪障碍，表现为持续的情绪低落、失去兴趣和活力。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抑郁症患者常常感到绝望、无助、自责，并可能出现睡眠障碍、食欲改变等症状。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精神分裂症是一种严重的精神障碍，表现为幻觉、妄想、思维障碍等。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精神分裂症患者常常出现幻听、幻视，并可能产生被害妄想、关系妄想等症状。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睡眠障碍是指睡眠质量、数量或节律的异常。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睡眠障碍表现为入睡困难、睡眠浅、早醒等，可能影响患者的情绪和日常生活。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进食障碍是一种与饮食行为相关的心理障碍。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进食障碍患者可能过度关注体重和体型，导致营养不良、消化系统问题等。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进食障碍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预防心理健康问题的策略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https://d.book118.com/417032035065006031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2024-09-03T15:49:21.551</cp:lastPrinted>
  <dcterms:created xsi:type="dcterms:W3CDTF">2024-09-03T07:49:21Z</dcterms:created>
  <dcterms:modified xsi:type="dcterms:W3CDTF">2024-09-03T07:49:23Z</dcterms:modified>
</cp:coreProperties>
</file>