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B47D7-9DB3-4D92-920C-C84DD0D26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1A584-740C-4E59-9022-6D11CAF49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89542-27D0-4E4A-8AA5-016729CFC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09BAE-10A1-47B4-9209-0DE49A26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2E2B9-9AA7-4F1A-9B9D-35135F7F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5CD67-5C5E-40B8-B5AD-063FAFFCF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1170AC-EE61-4EC1-88A1-E86E511CA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34371-9252-47EA-BC25-5429E8BDF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FAC1B-5001-4A0A-9210-F93E3F01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0D521-505A-4CF1-9E66-5D8D9729D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7C894-3367-49B0-9FF3-58775112B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3301201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企业绩效考核的主要方法的比较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2023-11-10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绩效考核方法介绍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绩效考核方法比较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绩效考核方法选择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绩效考核方法优化建议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企业绩效考核案例分析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绩效考核方法介绍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360度反馈法，也称为全方位反馈或多重反馈，是一种从多角度、多维度对员工进行绩效评估的方法。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评估者包括上级、下级、同事、自己和客户，确保评估结果的全面性和客观性。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提供员工更全面的反馈，有助于员工了解自己的工作表现和发展方向。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实施成本较高，需要多方参与，可能存在不同意见和矛盾。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目标的制定和评估主观性较强，可能存在不公平现象。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目标管理法是一种以目标为导向的绩效管理方法，通过制定明确、具体的目标，并对实现这些目标的过程进行监控和评估。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强调目标的可衡量性、可达成性和时限性。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能够明确目标，提高员工的工作积极性和主动性。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关键绩效指标法是一种以关键绩效指标为核心的绩效管理方法，通过对关键指标的监控和评估，来衡量员工的绩效表现。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关键绩效指标具有可衡量性、可达成性和与组织目标的关联性。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能够量化评估关键指标，使评估结果更具客观性和公正性。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关键绩效指标的制定和评估需要充分考虑组织战略和目标，实施难度较大。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109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平衡计分卡是一种综合性的绩效管理方法，通过多个维度对员工进行绩效评估，包括财务、客户、内部业务过程、学习与成长等方面。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5422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能够全面评估员工的绩效表现，促进组织的战略实施和发展。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7716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实施难度较大，需要具备较高的专业知识和技能，同时需要多方参与和协调。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80603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评估维度全面，关注长期和短期目标的平衡。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平衡计分卡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绩效考核方法比较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适用于有战略目标的企业，可以对战略目标进行分解和衡量。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平衡计分卡（BSC）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适用于所有企业，尤其是中小型企业，可以快速、准确地评估绩效。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关键绩效指标（KPI）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适用于团队合作和知识型员工，可以全面评估员工绩效。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适用于以财务为导向的企业，可以衡量企业为股东创造的财富。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经济增加值（EVA）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适用范围比较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54918" y="1106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实施过程比较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从岗位职责出发，通过明确指标、制定计划、考核评估等步骤实现绩效管理。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经济增加值（EVA）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从财务数据出发，通过计算经济增加值考核企业绩效。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从工作表现出发，通过上级、同事、下级等多角度评估员工绩效。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平衡计分卡（BSC）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从战略目标出发，通过分解指标、制定计划、实施计划、考核评估等步骤实现绩效管理。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20845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平衡计分卡（BSC）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220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能够将企业战略目标转化为具体可操作的指标，促进企业战略落地；同时能够平衡财务和非财务指标，全面评估企业绩效。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220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简单易行，能够快速准确地评估绩效；同时能够突出关键绩效指标，引导员工关注重点工作。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220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能够全面评估员工绩效，提高员工工作表现；同时能够促进团队合作和知识分享。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220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能够真实反映企业为股东创造的财富，引导企业关注长期价值创造；同时能够促进企业优化资源配置，提高经济效益。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优点比较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3414511" y="320845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80280" y="320845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946049" y="320845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经济增加值（EVA）</a:t>
            </a:r>
          </a:p>
        </p:txBody>
      </p:sp>
      <p:sp>
        <p:nvSpPr>
          <p:cNvPr id="35" name="Freeform 35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8075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实施过程复杂，需要大量数据支持，同时需要专业人员进行分析和评估。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5536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平衡计分卡（BSC）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70458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缺点比较</a:t>
            </a:r>
          </a:p>
        </p:txBody>
      </p:sp>
      <p:sp>
        <p:nvSpPr>
          <p:cNvPr id="29" name="AutoShape 29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1" name="Connector 31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2" name="Freeform 32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3765111" y="28075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可能过于关注短期目标而忽略长期价值创造；同时关键绩效指标的选择可能存在主观性和不公正现象。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765111" y="1869954"/>
            <a:ext cx="2325536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Freeform 38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6600860" y="28075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可能存在评价标准不统一、评价结果不客观等问题；同时可能存在“好好先生”现象，影响评价结果的准确性。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600860" y="1869954"/>
            <a:ext cx="2325536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42" name="AutoShape 42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4" name="Freeform 44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9436609" y="28075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可能存在对企业经济效益的过度追求，忽视企业社会责任和可持续发展等方面；同时计算方法可能较为复杂，需要专业人员进行数据分析和评估。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9436609" y="1869954"/>
            <a:ext cx="2325536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经济增加值（EVA）</a:t>
            </a:r>
          </a:p>
        </p:txBody>
      </p:sp>
      <p:sp>
        <p:nvSpPr>
          <p:cNvPr id="48" name="AutoShape 48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https://d.book118.com/417033012013006042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2024-09-15T05:03:26.120</cp:lastPrinted>
  <dcterms:created xsi:type="dcterms:W3CDTF">2024-09-14T21:03:26Z</dcterms:created>
  <dcterms:modified xsi:type="dcterms:W3CDTF">2024-09-14T21:03:28Z</dcterms:modified>
</cp:coreProperties>
</file>