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58FFA-9298-46B8-9665-1A2CB0E6B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EEF417-FB67-4507-BEA9-869591C99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400BA-5CF1-49D8-92A8-B7AAD7707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9F5452-20DD-45BE-AB47-3EBADDE23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7C9CC3-901D-4770-B176-965E48BD4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DAC461-80AD-4080-91BA-5735D3B46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D441C9-D26F-453E-BABF-1E052FF4A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D9988E-E544-44C3-8C55-8DB6A7720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7F18E9-B960-42DB-8C97-73B5DAF48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3D624-229D-4DBE-A934-36C8019C9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E0316-54D0-46D3-8BC6-96027B362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03302603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施工质量管理体系的质量管理规范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施工质量管理体系概述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质量管理规范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施工人员管理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施工材料和设备管理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施工过程管理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施工质量评估与改进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125" r="24125"/>
          <a:stretch>
            <a:fillRect/>
          </a:stretch>
        </p:blipFill>
        <p:spPr>
          <a:xfrm>
            <a:off x="454962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提高施工质量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通过建立质量管理体系，规范施工过程，提高施工质量，减少质量问题和事故。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满足客户需求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确保施工结果符合客户要求和合同规定，提升客户满意度。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促进企业持续发展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提升企业形象和竞争力，为企业的可持续发展奠定基础。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适用于各类建筑工程、市政工程、公路工程等施工项目的质量管理。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适用对象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施工单位、监理单位、建设单位、设计单位等参与施工的相关方。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施工质量管理体系概述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施工质量管理体系是指为确保施工工程在设计、采购、施工、试运行等各个阶段满足规定的质量要求，通过制定一系列质量管理政策、目标、流程、方法和控制措施而形成的一套完整的管理体系。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该体系以质量管理为核心，通过全员参与、持续改进、预防为主等原则，旨在提高施工工程的质量和效益，减少质量问题和风险。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施工质量管理体系的定义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明确施工工程的质量方针和目标，为全体员工提供明确的质量方向和追求。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质量方针和目标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对施工工程的质量进行定期或不定期的监督检查和评估，及时发现问题并采取相应措施加以解决。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监督检查和评估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建立质量管理组织，明确各级管理人员和部门的职责和权限，形成有效的质量管理网络。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组织结构和职责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合理配置人力、物力、财力等资源，确保施工工程的顺利进行和质量目标的实现。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对施工工程的各个阶段和环节进行有效的控制和管理，确保施工过程中的质量稳定和持续改进。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施工质量管理体系的构成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提高施工工程的质量和效益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通过规范的管理和有效的控制，减少质量问题和风险，提高施工工程的质量和效益。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优质的施工工程可以提高企业的声誉和形象，增强企业的市场竞争力。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通过持续改进和预防为主的原则，推动企业不断提高质量管理水平，实现可持续发展。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施工质量管理体系的作用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质量管理规范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质量方针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确保施工工程满足合同、法规和标准要求，追求顾客满意和持续改进。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设定具体、可衡量的质量指标，如工程合格率、顾客满意度等，并定期评估和调整。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质量方针和目标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625" r="15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为实施质量计划提供必要的资源，包括人员、设备、资金等。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识别需求和期望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明确顾客、法规和其他相关方的需求和期望，并将其转化为具体的质量要求。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根据工程特点和要求，制定详细的质量计划，包括检验和试验计划、质量控制点设置等。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质量策划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对施工过程进行全面控制，确保各道工序符合质量要求，防止不合格品的产生。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按照质量计划和相关标准要求进行检验和试验，确保工程材料、构配件和设备等符合设计要求。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检验和试验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对发现的不合格品进行标识、记录、评审和处置，防止其非预期使用或交付。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125" r="241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质量体系建立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建立和实施质量管理体系，确保施工过程中的各项活动符合质量方针和目标的要求。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通过内部审核、管理评审等方式，不断发现和改进质量管理体系中存在的问题，提高质量管理水平。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顾客满意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关注顾客需求和反馈，积极采取措施提高顾客满意度，增强顾客信任。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收集和分析施工过程中的质量数据，识别改进机会和潜在问题。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针对已发生的不合格品或问题，采取纠正措施消除原因，防止再次发生。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纠正措施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通过分析和预测潜在问题，采取预防措施避免不合格品的产生或问题的发生。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质量改进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施工人员管理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https://d.book118.com/417033026036006041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2024-09-13T23:11:25.702</cp:lastPrinted>
  <dcterms:created xsi:type="dcterms:W3CDTF">2024-09-13T15:11:25Z</dcterms:created>
  <dcterms:modified xsi:type="dcterms:W3CDTF">2024-09-13T15:11:27Z</dcterms:modified>
</cp:coreProperties>
</file>