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9E880-E0EC-44FF-9086-AA432B26F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1FF8E-90F1-42CF-80EB-F2DD796C5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E6F32-5339-4482-A0C0-16CE49CF3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11E76-6441-488D-B72B-1EC207828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F2931-4410-4A33-85ED-C468A8047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296167-D532-49BA-A824-7A61C184D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0E6C19-00BB-455B-87DB-5DD31B2C1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5CEA4-8769-4B33-9549-A1FCCF7E7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BBF20-BB09-4B98-9A2E-7F6966533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29656-36DC-4F54-92B5-0D6E9DC19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E4BE9-5157-4497-8AD5-995065221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34041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传染病科护士的辅助诊断与护理技术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传染病患者的特殊需求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与医生和其他医疗团队成员的协作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自我防护与职业安全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传染病科护士角色与职责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传染病防控的先锋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在传染病的预防、控制和治疗过程中，传染病科护士是第一线的防控人员，负责病人的接待、初步筛查和分类。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患者照护的主力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为患者提供全方位的护理服务，包括病情观察、治疗执行、心理支持和健康教育等。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医疗团队的协作伙伴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与医生、药师、检验师等多学科专业人员紧密合作，确保患者得到全面、连续的治疗和护理。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掌握各类传染病的病原学、流行病学、临床表现、诊断标准和治疗方法。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熟练掌握各种护理操作，如静脉采血、注射、导管护理等，确保患者得到安全、有效的护理。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严格遵守感染控制规范，正确进行个人防护和手卫生，防止医源性感染的发生。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具备敏锐的观察力和判断力，能够及时发现患者病情变化，为医生提供准确的诊断依据。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传染病科护士的专业技能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尊重患者的权利和尊严，关心患者的身心健康，为患者提供温暖、周到的护理服务。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尊重与关爱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保密与诚信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敬业与奉献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严格遵守医疗保密制度，保护患者隐私；诚实守信，不参与任何虚假医疗行为。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热爱护理事业，忠诚于职守，勇于承担责任和风险，为患者的健康和安全贡献自己的力量。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传染病科护士的职业道德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了解患者既往病史、家族史、传染病史等相关信息，为诊断提供依据。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根据患者主诉、症状及体征，对病情进行初步评估，判断疾病的严重程度和可能的发展趋势。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识别并分析患者存在的危险因素，如年龄、性别、职业、生活习惯等，为制定个性化的诊疗计划提供参考。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分析危险因素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密切观察患者的体温、脉搏、呼吸、血压等生命体征，及时发现异常情况。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观察患者皮肤黏膜的颜色、温度、湿度及有无皮疹、出血点等异常表现，判断病情的变化。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检查皮肤黏膜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详细记录患者症状的变化情况，如咳嗽、咳痰、胸痛等，为医生提供诊断依据。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记录症状变化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尿常规检查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实验室检查结果解读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分析血常规检查结果，了解患者感染的类型和程度，如白细胞计数、中性粒细胞比例等。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通过尿常规检查结果，判断患者是否存在尿路感染等情况，如尿蛋白、尿白细胞等。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解读生化检查结果，了解患者的肝肾功能、电解质平衡等状况，为治疗提供参考依据。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分析免疫学检查结果，评估患者的免疫功能和感染状况，如抗体检测、补体检测等。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护士在接触患者和进行护理操作时，必须佩戴适当的个人防护用品，如口罩、手套、隔离衣等，确保自身安全。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严格执行隔离制度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根据传染病的传播途径和病原体特点，实施相应的隔离措施，如呼吸道隔离、消化道隔离、血液/体液隔离等。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环境消毒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定期对病房、医疗设备、护理用具等进行清洁和消毒，减少病原体在环境中的存活和传播。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发热护理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监测患者体温变化，及时采取降温措施，如物理降温、药物降温等，保持患者舒适。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对于呼吸道传染病患者，保持呼吸道通畅至关重要。护士需协助患者排痰、吸氧等，以改善呼吸功能。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评估患者的疼痛程度，采取药物和非药物措施进行疼痛缓解，如使用止痛药、热敷、按摩等。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症状缓解与舒适护理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https://d.book118.com/417034041002006031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2024-09-02T22:15:59.192</cp:lastPrinted>
  <dcterms:created xsi:type="dcterms:W3CDTF">2024-09-02T14:15:59Z</dcterms:created>
  <dcterms:modified xsi:type="dcterms:W3CDTF">2024-09-02T14:16:01Z</dcterms:modified>
</cp:coreProperties>
</file>