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9F919-A95B-431A-BF94-C55093CFC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251FA-EE4A-46E5-BA63-4527EF66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59907-E0DB-4323-AB04-CD0843F39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429D8-BDD3-4AA2-8A9A-B71C6B07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B3870-493A-4C6D-9136-A92F8A3F2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2C59E-D86B-45BB-AE58-7182F542A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F718A-CA07-4F0D-8E11-B72CA5D5A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AC789-586F-4409-8EE9-1017FEFB4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F7352-4919-4CB4-B6F0-CE8DE611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BE517-3D29-45C8-A71E-CFB668993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B01C6-7F4C-46F6-A9F5-4822B1BC1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35166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沟通客户需求的创新营销和品牌传播策略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营销与品牌传播实践案例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随着市场竞争的加剧和消费者需求的变化，传统的营销和品牌传播策略已无法满足企业的需求，需要创新策略来应对市场变革。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通过创新营销和品牌传播策略，提升品牌知名度和美誉度，增强品牌竞争力。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通过深入了解客户需求，制定针对性的营销策略，拓展市场份额，提高企业盈利能力。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对目标客户的需求进行深入分析，包括消费习惯、偏好、价值观等方面。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展望未来市场趋势和客户需求变化，提出应对策略和发展建议。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根据客户需求分析结果，提出针对性的创新营销策略，如个性化定制、互动式体验、社交媒体营销等。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探讨如何通过广告、公关、内容营销等多种手段，提升品牌知名度和美誉度。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分享成功运用创新营销和品牌传播策略的企业案例，总结经验教训。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通过问卷调查、深度访谈、观察法等多种方式收集客户需求信息。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包括客户对产品或服务的期望、购买偏好、消费习惯、价格敏感度等方面。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对收集到的数据进行整理、分析和挖掘，发现客户需求的特点和规律。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客户需求调研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不同客户对同一产品或服务的需求存在差异，需要关注需求的多样性。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需求动态性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客户需求随时间、环境等因素的变化而发生变化，需要关注需求的动态性。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需求层次性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客户需求存在不同的层次，包括基本需求、期望需求和兴奋需求等。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根据客户需求特点将市场划分为不同的细分市场，每个细分市场具有相似的需求特征。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根据企业的资源、能力和竞争状况选择合适的目标市场。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在目标市场中确定具体的客户群体，包括客户的特点、需求和购买行为等。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关注用户的使用体验和感受，从用户的角度出发进行产品设计和改进，提高产品的易用性和满意度。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提供个性化的产品或服务，满足客户的特殊需求，增加产品的独特性和差异性。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利用最新的技术或创新成果，开发新产品或升级现有产品，提高产品的技术含量和附加值。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价值定价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根据产品的实际价值和客户感知价值来制定价格，确保价格与产品的价值相匹配。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差异化定价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针对不同客户群体或不同市场，制定不同的价格策略，以满足不同客户的需求和支付能力。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动态定价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根据市场供需情况和竞争对手的价格策略，灵活调整产品价格，以保持竞争优势和市场份额。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价格创新策略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利用社交媒体平台进行产品推广和品牌宣传，与客户建立更紧密的联系和互动。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与相关行业或领域的合作伙伴建立合作关系，共同推广产品或服务，扩大市场份额和品牌影响力。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整合线上和线下多个销售渠道，为客户提供更多元化的购买选择和便捷的购物体验。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渠道创新策略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通过互动游戏、抽奖等方式吸引客户参与促销活动，增加客户对产品的了解和兴趣。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互动式促销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与其他品牌或企业合作进行联合营销，共同推出优惠活动或赠品等促销手段，提高产品的吸引力和竞争力。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推出会员制度，为会员提供专享优惠和特权，增加客户的忠诚度和黏性。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会员制营销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促销创新策略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https://d.book118.com/417035166066006033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2024-09-06T21:48:18.903</cp:lastPrinted>
  <dcterms:created xsi:type="dcterms:W3CDTF">2024-09-06T13:48:18Z</dcterms:created>
  <dcterms:modified xsi:type="dcterms:W3CDTF">2024-09-06T13:48:21Z</dcterms:modified>
</cp:coreProperties>
</file>