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6D8DE-0C84-4016-8E51-5B8A7A757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E029E-CCB7-46F8-BB7C-B9C7AB7F2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3BCF0-AC62-43C9-9B1D-B99B7CE2F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E7346F-684B-45D9-B8B0-95C70FD44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D13956-96EC-403D-B451-52CE4F66F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7D1740-EE90-4A9D-B41B-B6005D675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30D0A5-C563-4935-8B2C-CE53548D9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1FCA77-E413-4A0A-BBF0-68FB966F5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FE0273-0B7D-4285-96D4-23D887BB4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396BD-8828-4798-90D9-30CED1390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47175-EBAA-49DC-BCF3-954EDE8D9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36145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校园火灾救援队伍的组织与选拔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校园火灾救援队伍现状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救援队伍组织构建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选拔标准与流程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培训内容与方式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选拔效果评估及持续改进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813" r="381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569" b="45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962" b="39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应对校园火灾风险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校园火灾救援队伍是应对校园内火灾风险的重要力量，通过选拔和培训，提高队员的火灾应对能力和救援技能，保障师生生命财产安全。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弥补专业救援力量的不足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在火灾发生时，专业救援力量可能无法及时到达现场，校园火灾救援队伍可以作为第一响应力量，迅速开展初期救援工作。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提升学生自救互救能力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通过校园火灾救援队伍的培训和演练，提高学生面对火灾时的自救互救能力，减少人员伤亡。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校园火灾救援队伍的组织…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包括队伍的人员构成、职责分工、协作方式等。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选拔标准和流程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阐述队员的选拔标准、选拔流程以及选拔过程中的注意事项。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培训内容和方式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介绍队员的培训内容、培训方式以及培训周期等。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演练计划和实施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阐述校园火灾救援队伍的演练计划、演练实施情况以及演练效果评估。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队伍管理和保障措施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包括队伍的日常管理、装备保障、经费保障等方面的措施。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校园火灾救援队伍现状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目前，我国大部分高校都建立了自己的校园火灾救援队伍，但队伍数量相对较少，无法满足日益增长的校园安全需求。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队伍数量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校园火灾救援队伍主要由学校保卫处、后勤部门、学生志愿者等人员组成，队员年龄、性别、专业背景等各异。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队员构成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校园火灾救援队伍普遍配备了基本的灭火器材和救援装备，但高端、专业的装备相对较少。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装备水平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现有队伍情况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装备陈旧落后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部分校园火灾救援队伍装备陈旧落后，无法适应现代火灾救援的需求。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队伍素质参差不齐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由于队员来源广泛，缺乏统一的选拔标准和培训机制，导致队伍整体素质参差不齐。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缺乏实战经验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校园火灾救援队伍缺乏实战经验，在面对复杂、多变的火灾现场时，可能无法迅速、有效地开展救援工作。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792" r="1579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583" r="215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校园火灾救援队伍是保障校园安全的重要力量，能够在火灾发生时迅速响应，有效控制火势蔓延，减少人员伤亡和财产损失。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保障校园安全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通过校园火灾救援队伍的培训和演练，可以提升学生的安全意识和自救能力，使其在火灾发生时能够正确应对。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提升学生安全意识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校园火灾救援队伍的建设可以完善我国应急救援体系，提高整体应急救援能力。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完善应急救援体系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必要性与重要性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救援队伍组织构建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后勤保障组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负责救援物资、装备和食品的采购、运输和保管等任务。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负责现场伤员救治、转运等任务，需配备急救设备和药品。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灭火组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负责火场扑救、搜救被困人员等任务，需配备专业消防设备和器材。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总指挥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负责全面指挥和协调校园火灾救援工作，制定救援策略和方案。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副总指挥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协助总指挥工作，负责现场指挥和调度。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选拔身体素质好、有一定的消防和急救知识的学生或教职工加入救援队伍。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队员选拔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职责分工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值班制度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根据队员特长和意愿，将其分配到不同的组别中，明确各自的职责和任务。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建立24小时值班制度，确保救援队伍能够随时响应火警并开展救援工作。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人员配置及职责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02" r="1940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627" r="1862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培训与演练计划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定期邀请消防专家为队员进行消防知识培训，提高队员的消防意识和技能水平。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组织队员参加急救技能培训，学习基本的急救技能和方法。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定期组织灭火演练，提高队员的实战能力和团队协作能力。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模拟真实火灾场景进行综合演练，检验救援队伍的应急响应能力和实战水平。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消防知识培训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急救技能培训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灭火演练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综合演练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https://d.book118.com/417036145041006030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2024-09-01T19:26:23.033</cp:lastPrinted>
  <dcterms:created xsi:type="dcterms:W3CDTF">2024-09-01T11:26:23Z</dcterms:created>
  <dcterms:modified xsi:type="dcterms:W3CDTF">2024-09-01T11:26:25Z</dcterms:modified>
</cp:coreProperties>
</file>