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ED3E61-DBF5-41DE-8FFC-532C2D6D67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113A34-A3AB-4E0C-83C4-701C41D1E8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1787F9-06D7-48EE-B3C2-30A05174B5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0F43E47-E8BE-4F8E-B9B7-DE0C4A0DD1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269CA8-5CEB-47B0-8DA5-587E9BD6C0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8020BA1-550F-4CCC-B3EE-335EE8D26F8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81A38C8-FE5E-4F4B-A30F-50A638E1537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6FCA80-76AD-4F58-8C80-9E2CB38843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715C71-9E14-460D-BAF9-C53B7A8A31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FBA02F-0C7B-4428-92D8-0B1C9D314F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008EA4-EF5F-412C-A22F-32828A1838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703615001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智能垃圾分类系统的城市养老体系与老龄化社会创新</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2024-01-17</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XX</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智能垃圾分类系统概述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城市养老体系现状分析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智能垃圾分类系统在老龄化社会创新中的应用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智能垃圾分类系统与城市养老体系的融合</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通过智能垃圾分类系统的技术创新和模式创新，推动城市养老体系的转型升级，实现可持续发展。</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创新驱动发展</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随着全球老龄化趋势加剧，城市养老体系面临巨大压力，智能垃圾分类系统作为城市管理创新手段，对提升养老环境质量和应对老龄化社会挑战具有重要意义。</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175" b="1">
                <a:solidFill>
                  <a:schemeClr val="accent1">
                    <a:alpha val="100000"/>
                  </a:schemeClr>
                </a:solidFill>
                <a:latin typeface="Microsoft Yahei"/>
                <a:ea typeface="Microsoft Yahei"/>
                <a:cs typeface="Microsoft Yahei"/>
              </a:rPr>
              <a:t>老龄化社会挑战</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探讨智能垃圾分类系统在城市养老体系中的应用，将垃圾分类与养老服务相结合，提高养老服务的便捷性和效率。</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垃圾分类与养老结合</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167" r="181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发达国家在智能垃圾分类和城市养老体系方面已取得一定成果，如日本的精细化分类和美国的智能化回收系统，为老龄化社会提供了有力支持。</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国外研究</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近年来，我国智能垃圾分类系统发展迅速，但在城市养老体系中的应用尚处于起步阶段，需要进一步探索和实践。</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国内研究</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当前研究主要集中在智能垃圾分类技术本身，缺乏将其与城市养老体系深度融合的探讨，以及针对老龄化社会的创新解决方案。</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研究空白</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研究目的</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本研究旨在分析智能垃圾分类系统在城市养老体系中的应用现状，探讨其面临的挑战与机遇，提出针对性的创新策略和发展建议。</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理论意义</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丰富智能垃圾分类系统和城市养老体系的理论研究，为相关领域提供新的研究视角和思路。</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实践意义</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为政府、企业和社会组织提供智能垃圾分类系统在城市养老体系中的实际应用参考，推动老龄化社会的创新发展和可持续发展。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智能垃圾分类系统概述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通过图像识别、传感器等技术对垃圾进行自动分类和处理。</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基于人工智能和物联网技术的垃圾分类处理系统</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通过智能分类和处理，减少垃圾对环境的污染，促进资源的回收利用。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实现垃圾减量化、资源化和无害化的重要手段</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智能垃圾分类系统定义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垃圾投放与识别</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用户将垃圾投放到指定垃圾桶，系统通过图像识别技术对垃圾进行自动分类。</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数据传输与处理</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分类结果通过物联网技术传输到数据中心，进行处理和分析。</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分类结果反馈与指导</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用户可通过手机APP或公众号等方式获取分类结果和投放指导。</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智能垃圾分类系统工作原理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通过智能垃圾分类系统，减少垃圾对老年人生活环境的污染，提高生活质量。</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提升老年人生活质量</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系统自动对垃圾进行分类，降低老年人分类的难度和不便。</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降低老年人分类难度</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智能垃圾分类系统可实现资源的回收利用，为城市养老体系提供可持续的资源支持。</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促进资源回收利用</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智能垃圾分类系统在城市养老体系中的应用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城市养老体系现状分析</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养老服务质量参差不齐</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由于缺乏统一的服务标准和监管机制，城市养老服务市场存在服务质量不稳定、价格不透明等问题。</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养老服务人才短缺</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随着老龄化加剧，养老服务人才需求迅速增长，但目前养老服务从业人员数量不足、素质有待提高。</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养老服务供需不平衡</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当前城市养老服务供给不足，尤其是高质量、个性化的养老服务稀缺，难以满足不断增长的养老需求。</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城市养老体系现状及问题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多元化养老需求</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老年人群体异质性增强，对养老服务的需求呈现多元化趋势，包括医疗、康复、护理、精神慰藉等多方面。</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智能化养老趋势</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随着科技的进步，老年人对智能化、便捷化的养老服务需求增加，如智能家居、远程医疗等。</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养老压力增大</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老龄化导致城市养老负担加重，对养老服务体系提出更高要求。</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老龄化社会对城市养老体系的影响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https://d.book118.com/417036150016006035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2024-09-09T08:53:27.870</cp:lastPrinted>
  <dcterms:created xsi:type="dcterms:W3CDTF">2024-09-09T00:53:27Z</dcterms:created>
  <dcterms:modified xsi:type="dcterms:W3CDTF">2024-09-09T00:53:30Z</dcterms:modified>
</cp:coreProperties>
</file>