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3E53B-BA7F-406D-86EC-6E8B6BE3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C5BA-0706-474B-90DA-4516CAC5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4882-7433-4DF7-AB13-DF9B3B0D8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4932E-CC7E-4352-A440-68E39C96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4D97C-5A45-4354-AD2F-871D0C88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5A808-4273-4E75-835E-05E02C108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BB617-1B3C-47F1-96B2-571824CF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E0B9D-17D4-488F-B2B9-87CC388D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BE7B7-2364-4351-BE81-4049194A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2EC25-9011-4922-979E-9C35D5F83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6AC9-7B1A-4FED-8BCF-C21293FB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400301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学海导航福建省2012届高考历史第1轮复习第1单元考点3古代历史上的改革王安石变法课件人民版选修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王安石变法的背景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王安石变法的主要内容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王安石变法的历史意义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王安石变法的评价与争议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王安石变法的背景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地主阶级大量兼并土地，农民生活困苦。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土地兼并严重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农民负担沉重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社会阶级矛盾激化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农民在缴纳赋税、服役等方面承受着沉重的负担。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贫富差距加大，社会矛盾日益激化，农民起义频繁。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北宋中期的社会矛盾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北宋中期官僚机构庞大，军队数量众多，财政支出庞大，导致财政入不敷出。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冗官、冗兵、冗费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土地兼并严重导致土地和赋税不均，财政收入减少。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赋税不均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北宋与西夏、辽等国的战争以及自然灾害频发，导致财政支出增加。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战争和灾害支出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北宋中期的财政危机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北宋中期军队数量众多但素质下降，战斗力低下。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792" r="2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军队素质下降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北宋与西夏、辽等国的边境安全威胁严重，边疆地区经常遭受侵扰。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边疆安全威胁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458" r="2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军队内部存在兵变和民变的风险，对国家安全构成威胁。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兵变和民变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北宋中期的军事问题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王安石变法的主要内容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均输法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通过改革漕运制度，使各地物资供应更为合理，减轻了运输压力，同时抑制了商人垄断市场的行为。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输法是王安石变法中的一项重要措施，旨在改革北宋时期的漕运制度。此前的漕运制度存在诸多弊端，如运输效率低下、运输成本高昂、商人垄断市场等。均输法的实施，使得物资的采购、运输和销售更为合理，既减轻了政府的财政负担，也抑制了商人垄断市场的行为，对稳定物价、增加政府财政收入起到了积极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通过提供农业贷款，帮助农民解决生产资金短缺问题，同时为国家创造财政收入。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苗法是王安石变法的另一项重要措施，旨在解决农民在生产过程中资金短缺的问题。在青苗法实施之前，农民往往因为资金短缺而无法进行正常的农业生产，导致生产效率低下、农民收入不稳定。青苗法的实施，为农民提供了低息贷款服务，帮助他们解决了生产资金短缺的问题。同时，政府也通过青苗法的实施，获得了一部分财政收入，为国家的经济建设提供了资金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总结词：改革征兵制度，提高军队的战斗力和纪律性，同时增加国家的财政收入。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募役与将兵法是王安石变法中的一项重要军事改革措施。在募役与将兵法实施之前，北宋的征兵制度存在诸多问题，如士兵素质低下、纪律松散、战斗力弱等。募役与将兵法的实施，改变了这一局面。通过实行募役制度，政府能够招募到更多的高素质士兵，提高军队的战斗力和纪律性。同时，将兵法的实施使得军队的管理更加科学、规范，提高了军队的作战效率。此外，募役与将兵法的实施也增加了国家的财政收入，为国家的经济建设提供了资金支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募役与将兵法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总结词：强化乡村基层组织建设，提高农民的国防意识，同时为国家节省军费开支。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保甲法与保马法是王安石变法中的两项重要措施，旨在加强乡村基层组织建设，提高农民的国防意识。保甲法规定以户为单位，每十户为一保，设保长；每五十保设大保长；每十大保设都保长。农户以丁口计算，按照规定的数目出丁壮担任保丁。平时维持生产，战时或平时遇有紧急事态则须执行军事任务。保马法则是政府提供马匹给农户饲养，以增加战马数量和提高军队战斗力。这两项措施的实施，不仅强化了乡村基层组织建设，提高了农民的国防意识，同时也为国家节省了军费开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保甲法与保马法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https://d.book118.com/417040030124006041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2024-09-14T13:37:05.380</cp:lastPrinted>
  <dcterms:created xsi:type="dcterms:W3CDTF">2024-09-14T05:37:05Z</dcterms:created>
  <dcterms:modified xsi:type="dcterms:W3CDTF">2024-09-14T05:37:07Z</dcterms:modified>
</cp:coreProperties>
</file>