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CCDC3-C848-46C6-B09A-EE6A9B504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9B87B-9B5B-4A4B-9A13-324C809D9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2B0FE-3F9D-4F2B-9526-DDDB27917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04F6D-0535-4684-9C81-261F2F0E4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1DF7E7-A76E-493C-921E-746BAF36A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432963-1CB7-4CDA-8337-FE73EC04B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E24B0A-BF45-4F3C-AF1A-3B51FF711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C6761-D8A0-483D-B7A5-C0254B614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0B07B-51A2-4AF6-8E0D-1CA25019C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801FD-E004-43E3-A8DC-75BBE304A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CCF05-BABF-4251-B14E-F56518949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40052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91教师培训中的教育思想与教育理论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教育思想与理论概述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教师培训中的教育思想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教师培训中的教育理论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教育思想与理论在教师培训中的应用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教育思想与理论对教师职业发展的影响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教育思想与理论概述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496" b="24496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475" b="20475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古代教育思想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强调德育为先，注重人格修养和社会责任。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近代教育思想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倡导科学教育，注重知识传授和智力发展。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现代教育思想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强调全面教育，注重个性发展和综合素质培养。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教育思想的发展历程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行为主义教育理论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认为学习是刺激与反应之间的联结，强调模仿和训练。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认知主义教育理论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认为学习是知识结构的建构过程，强调理解和思考。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人本主义教育理论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认为学习是自我实现的过程，强调情感、态度和价值观的培养。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教育理论的主要流派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教育思想是教育理论的基础和前提，为教育理论提供思想指导和价值取向。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教育理论是教育思想的系统化和深化，为教育思想提供科学依据和实证支持。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教育思想和教育理论相互促进、共同发展，推动教育实践的不断进步。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教育思想与理论的关系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教师培训中的教育思想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强调学生在教育过程中的主体地位，关注学生的需求、兴趣和发展潜力。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学生主体地位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83" r="2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自主学习能力培养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尊重学生的个性差异，提供个性化的教育方案，满足不同学生的学习需求。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鼓励学生自主学习，培养学生的学习能力和自我发展能力。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以学生为中心的教育理念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全面发展的教育观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德智体美劳全面发展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注重学生的德、智、体、美、劳等多方面的全面发展。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知识与能力并重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既注重知识的传授，又注重能力的培养，使学生具备综合素质和创新能力。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社会责任感培养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强调学生的社会责任感培养，引导学生关注社会问题，积极参与社会实践。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个性化教学计划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根据学生差异制定个性化的教学计划，确保每个学生都能获得适合自己的教育。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灵活多样的教学方法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采用灵活多样的教学方法，如讲授、讨论、实践等，以适应不同学生的学习需求。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了解学生差异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深入了解学生的个性、兴趣、能力等方面的差异，为因材施教提供依据。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因材施教的教学原则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教师培训中的教育理论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https://d.book118.com/417040052061006052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2024-09-25T20:37:51.754</cp:lastPrinted>
  <dcterms:created xsi:type="dcterms:W3CDTF">2024-09-25T12:37:51Z</dcterms:created>
  <dcterms:modified xsi:type="dcterms:W3CDTF">2024-09-25T12:37:53Z</dcterms:modified>
</cp:coreProperties>
</file>